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3"/>
  </p:notesMasterIdLst>
  <p:sldIdLst>
    <p:sldId id="320" r:id="rId3"/>
    <p:sldId id="257" r:id="rId4"/>
    <p:sldId id="258" r:id="rId5"/>
    <p:sldId id="260" r:id="rId6"/>
    <p:sldId id="259" r:id="rId7"/>
    <p:sldId id="263" r:id="rId8"/>
    <p:sldId id="262" r:id="rId9"/>
    <p:sldId id="273" r:id="rId10"/>
    <p:sldId id="267" r:id="rId11"/>
    <p:sldId id="327" r:id="rId12"/>
    <p:sldId id="292" r:id="rId13"/>
    <p:sldId id="319" r:id="rId14"/>
    <p:sldId id="268" r:id="rId15"/>
    <p:sldId id="329" r:id="rId16"/>
    <p:sldId id="332" r:id="rId17"/>
    <p:sldId id="264" r:id="rId18"/>
    <p:sldId id="322" r:id="rId19"/>
    <p:sldId id="300" r:id="rId20"/>
    <p:sldId id="293" r:id="rId21"/>
    <p:sldId id="301" r:id="rId22"/>
    <p:sldId id="298" r:id="rId23"/>
    <p:sldId id="282" r:id="rId24"/>
    <p:sldId id="272" r:id="rId25"/>
    <p:sldId id="281" r:id="rId26"/>
    <p:sldId id="328" r:id="rId27"/>
    <p:sldId id="330" r:id="rId28"/>
    <p:sldId id="318" r:id="rId29"/>
    <p:sldId id="331" r:id="rId30"/>
    <p:sldId id="287" r:id="rId31"/>
    <p:sldId id="288"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entury Gothic" panose="020B0502020202020204" pitchFamily="34" charset="0"/>
      <p:regular r:id="rId38"/>
      <p:bold r:id="rId39"/>
      <p:italic r:id="rId40"/>
      <p:boldItalic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0" roundtripDataSignature="AMtx7mgLteAk/PAcN6YqaBFhRb82y69J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1CA983-D05C-4798-A254-F7369B8335F8}" v="1179" dt="2020-05-31T18:20:23.7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72150" autoAdjust="0"/>
  </p:normalViewPr>
  <p:slideViewPr>
    <p:cSldViewPr snapToGrid="0">
      <p:cViewPr varScale="1">
        <p:scale>
          <a:sx n="82" d="100"/>
          <a:sy n="82" d="100"/>
        </p:scale>
        <p:origin x="324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66"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60" Type="http://customschemas.google.com/relationships/presentationmetadata" Target="metadata"/><Relationship Id="rId6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 Morales" userId="7fe5a2fc12b49587" providerId="LiveId" clId="{771199A4-D34A-46F5-8111-70BC87A4897A}"/>
    <pc:docChg chg="custSel delSld modSld sldOrd">
      <pc:chgData name="Krishna Morales" userId="7fe5a2fc12b49587" providerId="LiveId" clId="{771199A4-D34A-46F5-8111-70BC87A4897A}" dt="2020-03-06T19:28:29.519" v="226" actId="20577"/>
      <pc:docMkLst>
        <pc:docMk/>
      </pc:docMkLst>
      <pc:sldChg chg="addSp delSp modSp del ord">
        <pc:chgData name="Krishna Morales" userId="7fe5a2fc12b49587" providerId="LiveId" clId="{771199A4-D34A-46F5-8111-70BC87A4897A}" dt="2020-03-06T19:20:51.519" v="20" actId="47"/>
        <pc:sldMkLst>
          <pc:docMk/>
          <pc:sldMk cId="0" sldId="284"/>
        </pc:sldMkLst>
        <pc:spChg chg="del">
          <ac:chgData name="Krishna Morales" userId="7fe5a2fc12b49587" providerId="LiveId" clId="{771199A4-D34A-46F5-8111-70BC87A4897A}" dt="2020-03-06T18:54:33.252" v="14" actId="478"/>
          <ac:spMkLst>
            <pc:docMk/>
            <pc:sldMk cId="0" sldId="284"/>
            <ac:spMk id="4" creationId="{894CE8BA-8846-4B0C-A6F9-CC534CDDE19A}"/>
          </ac:spMkLst>
        </pc:spChg>
        <pc:spChg chg="del mod">
          <ac:chgData name="Krishna Morales" userId="7fe5a2fc12b49587" providerId="LiveId" clId="{771199A4-D34A-46F5-8111-70BC87A4897A}" dt="2020-03-06T18:53:44.941" v="6" actId="478"/>
          <ac:spMkLst>
            <pc:docMk/>
            <pc:sldMk cId="0" sldId="284"/>
            <ac:spMk id="9" creationId="{C2118F5D-745C-467F-8FBA-E84085E352C0}"/>
          </ac:spMkLst>
        </pc:spChg>
        <pc:picChg chg="mod">
          <ac:chgData name="Krishna Morales" userId="7fe5a2fc12b49587" providerId="LiveId" clId="{771199A4-D34A-46F5-8111-70BC87A4897A}" dt="2020-03-06T18:55:32.311" v="16" actId="1076"/>
          <ac:picMkLst>
            <pc:docMk/>
            <pc:sldMk cId="0" sldId="284"/>
            <ac:picMk id="3" creationId="{C50A0764-321D-44C5-8949-DE943324BCD1}"/>
          </ac:picMkLst>
        </pc:picChg>
        <pc:picChg chg="add mod">
          <ac:chgData name="Krishna Morales" userId="7fe5a2fc12b49587" providerId="LiveId" clId="{771199A4-D34A-46F5-8111-70BC87A4897A}" dt="2020-03-06T18:54:30.751" v="13" actId="1076"/>
          <ac:picMkLst>
            <pc:docMk/>
            <pc:sldMk cId="0" sldId="284"/>
            <ac:picMk id="8" creationId="{ABC148AE-8FF9-441E-8BB7-C27BB249A3E5}"/>
          </ac:picMkLst>
        </pc:picChg>
      </pc:sldChg>
      <pc:sldChg chg="modNotesTx">
        <pc:chgData name="Krishna Morales" userId="7fe5a2fc12b49587" providerId="LiveId" clId="{771199A4-D34A-46F5-8111-70BC87A4897A}" dt="2020-03-06T19:19:23.415" v="17" actId="20577"/>
        <pc:sldMkLst>
          <pc:docMk/>
          <pc:sldMk cId="0" sldId="287"/>
        </pc:sldMkLst>
      </pc:sldChg>
      <pc:sldChg chg="modSp">
        <pc:chgData name="Krishna Morales" userId="7fe5a2fc12b49587" providerId="LiveId" clId="{771199A4-D34A-46F5-8111-70BC87A4897A}" dt="2020-03-06T19:28:10.113" v="200" actId="20577"/>
        <pc:sldMkLst>
          <pc:docMk/>
          <pc:sldMk cId="1033720865" sldId="289"/>
        </pc:sldMkLst>
        <pc:spChg chg="mod">
          <ac:chgData name="Krishna Morales" userId="7fe5a2fc12b49587" providerId="LiveId" clId="{771199A4-D34A-46F5-8111-70BC87A4897A}" dt="2020-03-06T19:28:10.113" v="200" actId="20577"/>
          <ac:spMkLst>
            <pc:docMk/>
            <pc:sldMk cId="1033720865" sldId="289"/>
            <ac:spMk id="10" creationId="{02B5EF62-871E-4F08-8362-F699850285FF}"/>
          </ac:spMkLst>
        </pc:spChg>
      </pc:sldChg>
      <pc:sldChg chg="modSp">
        <pc:chgData name="Krishna Morales" userId="7fe5a2fc12b49587" providerId="LiveId" clId="{771199A4-D34A-46F5-8111-70BC87A4897A}" dt="2020-03-06T19:22:48.337" v="118" actId="14100"/>
        <pc:sldMkLst>
          <pc:docMk/>
          <pc:sldMk cId="2264528312" sldId="297"/>
        </pc:sldMkLst>
        <pc:spChg chg="mod">
          <ac:chgData name="Krishna Morales" userId="7fe5a2fc12b49587" providerId="LiveId" clId="{771199A4-D34A-46F5-8111-70BC87A4897A}" dt="2020-03-06T19:22:48.337" v="118" actId="14100"/>
          <ac:spMkLst>
            <pc:docMk/>
            <pc:sldMk cId="2264528312" sldId="297"/>
            <ac:spMk id="21" creationId="{78B1C5B7-71AB-4422-A90C-24149ED8CF17}"/>
          </ac:spMkLst>
        </pc:spChg>
      </pc:sldChg>
      <pc:sldChg chg="addSp modSp">
        <pc:chgData name="Krishna Morales" userId="7fe5a2fc12b49587" providerId="LiveId" clId="{771199A4-D34A-46F5-8111-70BC87A4897A}" dt="2020-03-06T18:48:21.623" v="1" actId="1076"/>
        <pc:sldMkLst>
          <pc:docMk/>
          <pc:sldMk cId="1438976255" sldId="298"/>
        </pc:sldMkLst>
        <pc:picChg chg="add mod">
          <ac:chgData name="Krishna Morales" userId="7fe5a2fc12b49587" providerId="LiveId" clId="{771199A4-D34A-46F5-8111-70BC87A4897A}" dt="2020-03-06T18:48:21.623" v="1" actId="1076"/>
          <ac:picMkLst>
            <pc:docMk/>
            <pc:sldMk cId="1438976255" sldId="298"/>
            <ac:picMk id="2" creationId="{FA46D20B-AA51-43D2-9C6D-47FAFAB38C0C}"/>
          </ac:picMkLst>
        </pc:picChg>
      </pc:sldChg>
      <pc:sldChg chg="modSp">
        <pc:chgData name="Krishna Morales" userId="7fe5a2fc12b49587" providerId="LiveId" clId="{771199A4-D34A-46F5-8111-70BC87A4897A}" dt="2020-03-06T19:19:45.393" v="19" actId="1076"/>
        <pc:sldMkLst>
          <pc:docMk/>
          <pc:sldMk cId="3117170530" sldId="302"/>
        </pc:sldMkLst>
        <pc:spChg chg="mod">
          <ac:chgData name="Krishna Morales" userId="7fe5a2fc12b49587" providerId="LiveId" clId="{771199A4-D34A-46F5-8111-70BC87A4897A}" dt="2020-03-06T19:19:45.393" v="19" actId="1076"/>
          <ac:spMkLst>
            <pc:docMk/>
            <pc:sldMk cId="3117170530" sldId="302"/>
            <ac:spMk id="21" creationId="{78B1C5B7-71AB-4422-A90C-24149ED8CF17}"/>
          </ac:spMkLst>
        </pc:spChg>
      </pc:sldChg>
      <pc:sldChg chg="modSp">
        <pc:chgData name="Krishna Morales" userId="7fe5a2fc12b49587" providerId="LiveId" clId="{771199A4-D34A-46F5-8111-70BC87A4897A}" dt="2020-03-06T19:28:29.519" v="226" actId="20577"/>
        <pc:sldMkLst>
          <pc:docMk/>
          <pc:sldMk cId="1882046097" sldId="305"/>
        </pc:sldMkLst>
        <pc:spChg chg="mod">
          <ac:chgData name="Krishna Morales" userId="7fe5a2fc12b49587" providerId="LiveId" clId="{771199A4-D34A-46F5-8111-70BC87A4897A}" dt="2020-03-06T19:28:29.519" v="226" actId="20577"/>
          <ac:spMkLst>
            <pc:docMk/>
            <pc:sldMk cId="1882046097" sldId="305"/>
            <ac:spMk id="21" creationId="{78B1C5B7-71AB-4422-A90C-24149ED8CF17}"/>
          </ac:spMkLst>
        </pc:spChg>
      </pc:sldChg>
      <pc:sldChg chg="modSp ord">
        <pc:chgData name="Krishna Morales" userId="7fe5a2fc12b49587" providerId="LiveId" clId="{771199A4-D34A-46F5-8111-70BC87A4897A}" dt="2020-03-06T19:26:56.063" v="193" actId="20577"/>
        <pc:sldMkLst>
          <pc:docMk/>
          <pc:sldMk cId="3727848401" sldId="308"/>
        </pc:sldMkLst>
        <pc:spChg chg="mod">
          <ac:chgData name="Krishna Morales" userId="7fe5a2fc12b49587" providerId="LiveId" clId="{771199A4-D34A-46F5-8111-70BC87A4897A}" dt="2020-03-06T19:26:56.063" v="193" actId="20577"/>
          <ac:spMkLst>
            <pc:docMk/>
            <pc:sldMk cId="3727848401" sldId="308"/>
            <ac:spMk id="25" creationId="{772036FD-3C05-42F1-9AA5-E09F82826270}"/>
          </ac:spMkLst>
        </pc:spChg>
        <pc:cxnChg chg="mod">
          <ac:chgData name="Krishna Morales" userId="7fe5a2fc12b49587" providerId="LiveId" clId="{771199A4-D34A-46F5-8111-70BC87A4897A}" dt="2020-03-06T19:26:01.784" v="124" actId="1076"/>
          <ac:cxnSpMkLst>
            <pc:docMk/>
            <pc:sldMk cId="3727848401" sldId="308"/>
            <ac:cxnSpMk id="8" creationId="{448DB91B-D07D-4652-A287-66B87325DC37}"/>
          </ac:cxnSpMkLst>
        </pc:cxnChg>
      </pc:sldChg>
    </pc:docChg>
  </pc:docChgLst>
  <pc:docChgLst>
    <pc:chgData name="Krishna Morales" userId="7fe5a2fc12b49587" providerId="LiveId" clId="{0E30D60E-984E-4BEE-AB85-E26C46BFA988}"/>
    <pc:docChg chg="undo redo custSel mod addSld delSld modSld sldOrd">
      <pc:chgData name="Krishna Morales" userId="7fe5a2fc12b49587" providerId="LiveId" clId="{0E30D60E-984E-4BEE-AB85-E26C46BFA988}" dt="2020-05-28T20:02:19.211" v="19625"/>
      <pc:docMkLst>
        <pc:docMk/>
      </pc:docMkLst>
      <pc:sldChg chg="addSp delSp modSp del mod modNotesTx">
        <pc:chgData name="Krishna Morales" userId="7fe5a2fc12b49587" providerId="LiveId" clId="{0E30D60E-984E-4BEE-AB85-E26C46BFA988}" dt="2020-05-25T19:36:01.281" v="14904" actId="47"/>
        <pc:sldMkLst>
          <pc:docMk/>
          <pc:sldMk cId="0" sldId="256"/>
        </pc:sldMkLst>
        <pc:spChg chg="add del mod">
          <ac:chgData name="Krishna Morales" userId="7fe5a2fc12b49587" providerId="LiveId" clId="{0E30D60E-984E-4BEE-AB85-E26C46BFA988}" dt="2020-05-23T09:17:48.962" v="2032" actId="478"/>
          <ac:spMkLst>
            <pc:docMk/>
            <pc:sldMk cId="0" sldId="256"/>
            <ac:spMk id="2" creationId="{FBF0CA6D-EF57-4AA4-B4AC-7650AB22DB7C}"/>
          </ac:spMkLst>
        </pc:spChg>
        <pc:spChg chg="add del">
          <ac:chgData name="Krishna Morales" userId="7fe5a2fc12b49587" providerId="LiveId" clId="{0E30D60E-984E-4BEE-AB85-E26C46BFA988}" dt="2020-05-23T09:37:37.657" v="2269" actId="26606"/>
          <ac:spMkLst>
            <pc:docMk/>
            <pc:sldMk cId="0" sldId="256"/>
            <ac:spMk id="148" creationId="{D9F5512A-48E1-4C07-B75E-3CCC517B6804}"/>
          </ac:spMkLst>
        </pc:spChg>
        <pc:spChg chg="add del">
          <ac:chgData name="Krishna Morales" userId="7fe5a2fc12b49587" providerId="LiveId" clId="{0E30D60E-984E-4BEE-AB85-E26C46BFA988}" dt="2020-05-23T09:37:37.657" v="2269" actId="26606"/>
          <ac:spMkLst>
            <pc:docMk/>
            <pc:sldMk cId="0" sldId="256"/>
            <ac:spMk id="150" creationId="{9D800584-727A-48CF-8223-244AD9717CAA}"/>
          </ac:spMkLst>
        </pc:spChg>
        <pc:spChg chg="mod ord">
          <ac:chgData name="Krishna Morales" userId="7fe5a2fc12b49587" providerId="LiveId" clId="{0E30D60E-984E-4BEE-AB85-E26C46BFA988}" dt="2020-05-24T15:04:30.432" v="13845" actId="14100"/>
          <ac:spMkLst>
            <pc:docMk/>
            <pc:sldMk cId="0" sldId="256"/>
            <ac:spMk id="203" creationId="{00000000-0000-0000-0000-000000000000}"/>
          </ac:spMkLst>
        </pc:spChg>
        <pc:spChg chg="add del">
          <ac:chgData name="Krishna Morales" userId="7fe5a2fc12b49587" providerId="LiveId" clId="{0E30D60E-984E-4BEE-AB85-E26C46BFA988}" dt="2020-05-23T09:37:37.657" v="2269" actId="26606"/>
          <ac:spMkLst>
            <pc:docMk/>
            <pc:sldMk cId="0" sldId="256"/>
            <ac:spMk id="205" creationId="{1E234CF4-802C-4AA1-B540-36C3B838C462}"/>
          </ac:spMkLst>
        </pc:spChg>
        <pc:spChg chg="add del">
          <ac:chgData name="Krishna Morales" userId="7fe5a2fc12b49587" providerId="LiveId" clId="{0E30D60E-984E-4BEE-AB85-E26C46BFA988}" dt="2020-05-23T09:37:37.657" v="2269" actId="26606"/>
          <ac:spMkLst>
            <pc:docMk/>
            <pc:sldMk cId="0" sldId="256"/>
            <ac:spMk id="206" creationId="{A5271697-90F1-4A23-8EF2-0179F2EAFACB}"/>
          </ac:spMkLst>
        </pc:spChg>
        <pc:spChg chg="add del">
          <ac:chgData name="Krishna Morales" userId="7fe5a2fc12b49587" providerId="LiveId" clId="{0E30D60E-984E-4BEE-AB85-E26C46BFA988}" dt="2020-05-23T09:37:37.657" v="2269" actId="26606"/>
          <ac:spMkLst>
            <pc:docMk/>
            <pc:sldMk cId="0" sldId="256"/>
            <ac:spMk id="211" creationId="{6EFFF4A2-EB01-4738-9824-8D9A72A51BB9}"/>
          </ac:spMkLst>
        </pc:spChg>
        <pc:spChg chg="add del">
          <ac:chgData name="Krishna Morales" userId="7fe5a2fc12b49587" providerId="LiveId" clId="{0E30D60E-984E-4BEE-AB85-E26C46BFA988}" dt="2020-05-23T09:37:37.657" v="2269" actId="26606"/>
          <ac:spMkLst>
            <pc:docMk/>
            <pc:sldMk cId="0" sldId="256"/>
            <ac:spMk id="213" creationId="{23D97D8B-CFC5-431A-AA32-93C4522A6EE6}"/>
          </ac:spMkLst>
        </pc:spChg>
        <pc:grpChg chg="add del">
          <ac:chgData name="Krishna Morales" userId="7fe5a2fc12b49587" providerId="LiveId" clId="{0E30D60E-984E-4BEE-AB85-E26C46BFA988}" dt="2020-05-23T09:37:37.657" v="2269" actId="26606"/>
          <ac:grpSpMkLst>
            <pc:docMk/>
            <pc:sldMk cId="0" sldId="256"/>
            <ac:grpSpMk id="152" creationId="{B0CED441-B73B-4907-9AF2-614CEAC6A182}"/>
          </ac:grpSpMkLst>
        </pc:grpChg>
        <pc:grpChg chg="add del">
          <ac:chgData name="Krishna Morales" userId="7fe5a2fc12b49587" providerId="LiveId" clId="{0E30D60E-984E-4BEE-AB85-E26C46BFA988}" dt="2020-05-23T09:37:37.657" v="2269" actId="26606"/>
          <ac:grpSpMkLst>
            <pc:docMk/>
            <pc:sldMk cId="0" sldId="256"/>
            <ac:grpSpMk id="215" creationId="{F91EAA54-AC0A-4AEF-ACE5-B1DD3DC8173B}"/>
          </ac:grpSpMkLst>
        </pc:grpChg>
        <pc:picChg chg="add del mod">
          <ac:chgData name="Krishna Morales" userId="7fe5a2fc12b49587" providerId="LiveId" clId="{0E30D60E-984E-4BEE-AB85-E26C46BFA988}" dt="2020-05-23T09:26:17.785" v="2139" actId="478"/>
          <ac:picMkLst>
            <pc:docMk/>
            <pc:sldMk cId="0" sldId="256"/>
            <ac:picMk id="3" creationId="{0764F274-0C71-48D8-87B4-CEBB858249CC}"/>
          </ac:picMkLst>
        </pc:picChg>
        <pc:picChg chg="add del mod ord">
          <ac:chgData name="Krishna Morales" userId="7fe5a2fc12b49587" providerId="LiveId" clId="{0E30D60E-984E-4BEE-AB85-E26C46BFA988}" dt="2020-05-23T09:20:09.992" v="2046"/>
          <ac:picMkLst>
            <pc:docMk/>
            <pc:sldMk cId="0" sldId="256"/>
            <ac:picMk id="4" creationId="{D4F2A5C2-3C14-4174-8747-1BBD344682E2}"/>
          </ac:picMkLst>
        </pc:picChg>
        <pc:picChg chg="add del mod">
          <ac:chgData name="Krishna Morales" userId="7fe5a2fc12b49587" providerId="LiveId" clId="{0E30D60E-984E-4BEE-AB85-E26C46BFA988}" dt="2020-05-24T10:33:58.531" v="9850" actId="478"/>
          <ac:picMkLst>
            <pc:docMk/>
            <pc:sldMk cId="0" sldId="256"/>
            <ac:picMk id="29" creationId="{CBB1BDC7-BB29-40C1-8BB2-4811B0F1B05A}"/>
          </ac:picMkLst>
        </pc:picChg>
        <pc:picChg chg="add mod">
          <ac:chgData name="Krishna Morales" userId="7fe5a2fc12b49587" providerId="LiveId" clId="{0E30D60E-984E-4BEE-AB85-E26C46BFA988}" dt="2020-05-24T10:34:25.289" v="9883" actId="1076"/>
          <ac:picMkLst>
            <pc:docMk/>
            <pc:sldMk cId="0" sldId="256"/>
            <ac:picMk id="30" creationId="{E7DD5F75-9CCC-4666-BA3C-678182C7F8AE}"/>
          </ac:picMkLst>
        </pc:picChg>
        <pc:picChg chg="add del mod">
          <ac:chgData name="Krishna Morales" userId="7fe5a2fc12b49587" providerId="LiveId" clId="{0E30D60E-984E-4BEE-AB85-E26C46BFA988}" dt="2020-05-23T09:30:39.550" v="2205" actId="478"/>
          <ac:picMkLst>
            <pc:docMk/>
            <pc:sldMk cId="0" sldId="256"/>
            <ac:picMk id="32" creationId="{AEFD3378-79ED-484E-B8BF-77FF81B7CB98}"/>
          </ac:picMkLst>
        </pc:picChg>
        <pc:picChg chg="add del mod">
          <ac:chgData name="Krishna Morales" userId="7fe5a2fc12b49587" providerId="LiveId" clId="{0E30D60E-984E-4BEE-AB85-E26C46BFA988}" dt="2020-05-23T09:38:01.134" v="2272" actId="478"/>
          <ac:picMkLst>
            <pc:docMk/>
            <pc:sldMk cId="0" sldId="256"/>
            <ac:picMk id="33" creationId="{033B34A0-70AC-4BC3-A794-8065AA21BF59}"/>
          </ac:picMkLst>
        </pc:picChg>
        <pc:picChg chg="mod">
          <ac:chgData name="Krishna Morales" userId="7fe5a2fc12b49587" providerId="LiveId" clId="{0E30D60E-984E-4BEE-AB85-E26C46BFA988}" dt="2020-05-24T10:59:10.600" v="10167" actId="14100"/>
          <ac:picMkLst>
            <pc:docMk/>
            <pc:sldMk cId="0" sldId="256"/>
            <ac:picMk id="83" creationId="{3E30F08C-A22C-4248-90A1-C9CBCB21F7C4}"/>
          </ac:picMkLst>
        </pc:picChg>
      </pc:sldChg>
      <pc:sldChg chg="addSp modSp">
        <pc:chgData name="Krishna Morales" userId="7fe5a2fc12b49587" providerId="LiveId" clId="{0E30D60E-984E-4BEE-AB85-E26C46BFA988}" dt="2020-05-24T10:34:30.267" v="9884"/>
        <pc:sldMkLst>
          <pc:docMk/>
          <pc:sldMk cId="0" sldId="257"/>
        </pc:sldMkLst>
        <pc:spChg chg="mod">
          <ac:chgData name="Krishna Morales" userId="7fe5a2fc12b49587" providerId="LiveId" clId="{0E30D60E-984E-4BEE-AB85-E26C46BFA988}" dt="2020-05-23T10:58:54.531" v="3299" actId="207"/>
          <ac:spMkLst>
            <pc:docMk/>
            <pc:sldMk cId="0" sldId="257"/>
            <ac:spMk id="213" creationId="{00000000-0000-0000-0000-000000000000}"/>
          </ac:spMkLst>
        </pc:spChg>
        <pc:spChg chg="mod">
          <ac:chgData name="Krishna Morales" userId="7fe5a2fc12b49587" providerId="LiveId" clId="{0E30D60E-984E-4BEE-AB85-E26C46BFA988}" dt="2020-05-23T10:58:51.289" v="3298" actId="207"/>
          <ac:spMkLst>
            <pc:docMk/>
            <pc:sldMk cId="0" sldId="257"/>
            <ac:spMk id="214" creationId="{00000000-0000-0000-0000-000000000000}"/>
          </ac:spMkLst>
        </pc:spChg>
        <pc:picChg chg="add mod">
          <ac:chgData name="Krishna Morales" userId="7fe5a2fc12b49587" providerId="LiveId" clId="{0E30D60E-984E-4BEE-AB85-E26C46BFA988}" dt="2020-05-24T10:34:30.267" v="9884"/>
          <ac:picMkLst>
            <pc:docMk/>
            <pc:sldMk cId="0" sldId="257"/>
            <ac:picMk id="7" creationId="{A895EAAD-1ED5-47FD-8BC9-8509D2C54AA1}"/>
          </ac:picMkLst>
        </pc:picChg>
      </pc:sldChg>
      <pc:sldChg chg="addSp delSp modSp mod">
        <pc:chgData name="Krishna Morales" userId="7fe5a2fc12b49587" providerId="LiveId" clId="{0E30D60E-984E-4BEE-AB85-E26C46BFA988}" dt="2020-05-24T15:13:17.890" v="14086" actId="20577"/>
        <pc:sldMkLst>
          <pc:docMk/>
          <pc:sldMk cId="0" sldId="258"/>
        </pc:sldMkLst>
        <pc:spChg chg="mod">
          <ac:chgData name="Krishna Morales" userId="7fe5a2fc12b49587" providerId="LiveId" clId="{0E30D60E-984E-4BEE-AB85-E26C46BFA988}" dt="2020-05-24T15:13:17.890" v="14086" actId="20577"/>
          <ac:spMkLst>
            <pc:docMk/>
            <pc:sldMk cId="0" sldId="258"/>
            <ac:spMk id="220" creationId="{00000000-0000-0000-0000-000000000000}"/>
          </ac:spMkLst>
        </pc:spChg>
        <pc:picChg chg="mod">
          <ac:chgData name="Krishna Morales" userId="7fe5a2fc12b49587" providerId="LiveId" clId="{0E30D60E-984E-4BEE-AB85-E26C46BFA988}" dt="2020-05-24T10:59:45.546" v="10170" actId="14100"/>
          <ac:picMkLst>
            <pc:docMk/>
            <pc:sldMk cId="0" sldId="258"/>
            <ac:picMk id="4" creationId="{CA7A983F-3B2C-4577-9611-3B3E37679B19}"/>
          </ac:picMkLst>
        </pc:picChg>
        <pc:picChg chg="mod">
          <ac:chgData name="Krishna Morales" userId="7fe5a2fc12b49587" providerId="LiveId" clId="{0E30D60E-984E-4BEE-AB85-E26C46BFA988}" dt="2020-05-24T10:59:37.689" v="10169" actId="1076"/>
          <ac:picMkLst>
            <pc:docMk/>
            <pc:sldMk cId="0" sldId="258"/>
            <ac:picMk id="5" creationId="{2B5E4FEB-051D-4E39-AACD-576561796B53}"/>
          </ac:picMkLst>
        </pc:picChg>
        <pc:picChg chg="add del mod">
          <ac:chgData name="Krishna Morales" userId="7fe5a2fc12b49587" providerId="LiveId" clId="{0E30D60E-984E-4BEE-AB85-E26C46BFA988}" dt="2020-05-23T09:41:54.331" v="2303" actId="478"/>
          <ac:picMkLst>
            <pc:docMk/>
            <pc:sldMk cId="0" sldId="258"/>
            <ac:picMk id="6" creationId="{21612899-041F-4886-BE1A-CC5F2E8AC051}"/>
          </ac:picMkLst>
        </pc:picChg>
        <pc:picChg chg="add mod">
          <ac:chgData name="Krishna Morales" userId="7fe5a2fc12b49587" providerId="LiveId" clId="{0E30D60E-984E-4BEE-AB85-E26C46BFA988}" dt="2020-05-24T10:34:33.351" v="9885"/>
          <ac:picMkLst>
            <pc:docMk/>
            <pc:sldMk cId="0" sldId="258"/>
            <ac:picMk id="6" creationId="{84112EAB-B660-43CE-8861-39453D0D60FD}"/>
          </ac:picMkLst>
        </pc:picChg>
      </pc:sldChg>
      <pc:sldChg chg="addSp delSp modSp mod ord">
        <pc:chgData name="Krishna Morales" userId="7fe5a2fc12b49587" providerId="LiveId" clId="{0E30D60E-984E-4BEE-AB85-E26C46BFA988}" dt="2020-05-24T17:42:42.647" v="14598"/>
        <pc:sldMkLst>
          <pc:docMk/>
          <pc:sldMk cId="0" sldId="259"/>
        </pc:sldMkLst>
        <pc:picChg chg="add del mod">
          <ac:chgData name="Krishna Morales" userId="7fe5a2fc12b49587" providerId="LiveId" clId="{0E30D60E-984E-4BEE-AB85-E26C46BFA988}" dt="2020-05-24T10:35:57.555" v="9896" actId="478"/>
          <ac:picMkLst>
            <pc:docMk/>
            <pc:sldMk cId="0" sldId="259"/>
            <ac:picMk id="4" creationId="{A2A9A61B-F70D-470C-852E-474B29E997A0}"/>
          </ac:picMkLst>
        </pc:picChg>
      </pc:sldChg>
      <pc:sldChg chg="addSp modSp mod">
        <pc:chgData name="Krishna Morales" userId="7fe5a2fc12b49587" providerId="LiveId" clId="{0E30D60E-984E-4BEE-AB85-E26C46BFA988}" dt="2020-05-24T15:24:57.653" v="14179" actId="20577"/>
        <pc:sldMkLst>
          <pc:docMk/>
          <pc:sldMk cId="0" sldId="260"/>
        </pc:sldMkLst>
        <pc:spChg chg="mod">
          <ac:chgData name="Krishna Morales" userId="7fe5a2fc12b49587" providerId="LiveId" clId="{0E30D60E-984E-4BEE-AB85-E26C46BFA988}" dt="2020-05-24T10:50:08.679" v="10027" actId="14100"/>
          <ac:spMkLst>
            <pc:docMk/>
            <pc:sldMk cId="0" sldId="260"/>
            <ac:spMk id="3" creationId="{00C3C88A-1801-4027-A667-4293345772CC}"/>
          </ac:spMkLst>
        </pc:spChg>
        <pc:spChg chg="mod">
          <ac:chgData name="Krishna Morales" userId="7fe5a2fc12b49587" providerId="LiveId" clId="{0E30D60E-984E-4BEE-AB85-E26C46BFA988}" dt="2020-05-24T15:24:57.653" v="14179" actId="20577"/>
          <ac:spMkLst>
            <pc:docMk/>
            <pc:sldMk cId="0" sldId="260"/>
            <ac:spMk id="15" creationId="{9A56DA36-1DFC-4984-81F0-2F03AA39FE81}"/>
          </ac:spMkLst>
        </pc:spChg>
        <pc:spChg chg="mod">
          <ac:chgData name="Krishna Morales" userId="7fe5a2fc12b49587" providerId="LiveId" clId="{0E30D60E-984E-4BEE-AB85-E26C46BFA988}" dt="2020-05-23T10:47:38.825" v="3248" actId="255"/>
          <ac:spMkLst>
            <pc:docMk/>
            <pc:sldMk cId="0" sldId="260"/>
            <ac:spMk id="235" creationId="{00000000-0000-0000-0000-000000000000}"/>
          </ac:spMkLst>
        </pc:spChg>
        <pc:spChg chg="mod">
          <ac:chgData name="Krishna Morales" userId="7fe5a2fc12b49587" providerId="LiveId" clId="{0E30D60E-984E-4BEE-AB85-E26C46BFA988}" dt="2020-05-24T10:49:54.729" v="10023" actId="14100"/>
          <ac:spMkLst>
            <pc:docMk/>
            <pc:sldMk cId="0" sldId="260"/>
            <ac:spMk id="238" creationId="{00000000-0000-0000-0000-000000000000}"/>
          </ac:spMkLst>
        </pc:spChg>
        <pc:spChg chg="mod">
          <ac:chgData name="Krishna Morales" userId="7fe5a2fc12b49587" providerId="LiveId" clId="{0E30D60E-984E-4BEE-AB85-E26C46BFA988}" dt="2020-05-24T10:35:22.687" v="9890" actId="1076"/>
          <ac:spMkLst>
            <pc:docMk/>
            <pc:sldMk cId="0" sldId="260"/>
            <ac:spMk id="239" creationId="{00000000-0000-0000-0000-000000000000}"/>
          </ac:spMkLst>
        </pc:spChg>
        <pc:spChg chg="mod">
          <ac:chgData name="Krishna Morales" userId="7fe5a2fc12b49587" providerId="LiveId" clId="{0E30D60E-984E-4BEE-AB85-E26C46BFA988}" dt="2020-05-23T10:42:52.779" v="3048" actId="113"/>
          <ac:spMkLst>
            <pc:docMk/>
            <pc:sldMk cId="0" sldId="260"/>
            <ac:spMk id="240" creationId="{00000000-0000-0000-0000-000000000000}"/>
          </ac:spMkLst>
        </pc:spChg>
        <pc:picChg chg="mod">
          <ac:chgData name="Krishna Morales" userId="7fe5a2fc12b49587" providerId="LiveId" clId="{0E30D60E-984E-4BEE-AB85-E26C46BFA988}" dt="2020-05-24T10:49:35.030" v="10019" actId="14100"/>
          <ac:picMkLst>
            <pc:docMk/>
            <pc:sldMk cId="0" sldId="260"/>
            <ac:picMk id="2" creationId="{CEB583ED-7BAD-48DC-87AF-03895F632284}"/>
          </ac:picMkLst>
        </pc:picChg>
        <pc:picChg chg="add mod">
          <ac:chgData name="Krishna Morales" userId="7fe5a2fc12b49587" providerId="LiveId" clId="{0E30D60E-984E-4BEE-AB85-E26C46BFA988}" dt="2020-05-24T10:34:38.267" v="9886"/>
          <ac:picMkLst>
            <pc:docMk/>
            <pc:sldMk cId="0" sldId="260"/>
            <ac:picMk id="12" creationId="{48A48214-C405-4B43-8FA0-0BB81BB5EEA9}"/>
          </ac:picMkLst>
        </pc:picChg>
        <pc:picChg chg="mod">
          <ac:chgData name="Krishna Morales" userId="7fe5a2fc12b49587" providerId="LiveId" clId="{0E30D60E-984E-4BEE-AB85-E26C46BFA988}" dt="2020-05-24T10:49:43.488" v="10020" actId="14100"/>
          <ac:picMkLst>
            <pc:docMk/>
            <pc:sldMk cId="0" sldId="260"/>
            <ac:picMk id="234" creationId="{00000000-0000-0000-0000-000000000000}"/>
          </ac:picMkLst>
        </pc:picChg>
        <pc:picChg chg="mod">
          <ac:chgData name="Krishna Morales" userId="7fe5a2fc12b49587" providerId="LiveId" clId="{0E30D60E-984E-4BEE-AB85-E26C46BFA988}" dt="2020-05-24T10:49:57.225" v="10024" actId="14100"/>
          <ac:picMkLst>
            <pc:docMk/>
            <pc:sldMk cId="0" sldId="260"/>
            <ac:picMk id="236" creationId="{00000000-0000-0000-0000-000000000000}"/>
          </ac:picMkLst>
        </pc:picChg>
        <pc:picChg chg="mod">
          <ac:chgData name="Krishna Morales" userId="7fe5a2fc12b49587" providerId="LiveId" clId="{0E30D60E-984E-4BEE-AB85-E26C46BFA988}" dt="2020-05-24T10:50:00.799" v="10025" actId="14100"/>
          <ac:picMkLst>
            <pc:docMk/>
            <pc:sldMk cId="0" sldId="260"/>
            <ac:picMk id="237" creationId="{00000000-0000-0000-0000-000000000000}"/>
          </ac:picMkLst>
        </pc:picChg>
      </pc:sldChg>
      <pc:sldChg chg="addSp modSp mod">
        <pc:chgData name="Krishna Morales" userId="7fe5a2fc12b49587" providerId="LiveId" clId="{0E30D60E-984E-4BEE-AB85-E26C46BFA988}" dt="2020-05-25T20:16:48.222" v="16061" actId="20577"/>
        <pc:sldMkLst>
          <pc:docMk/>
          <pc:sldMk cId="0" sldId="262"/>
        </pc:sldMkLst>
        <pc:spChg chg="mod">
          <ac:chgData name="Krishna Morales" userId="7fe5a2fc12b49587" providerId="LiveId" clId="{0E30D60E-984E-4BEE-AB85-E26C46BFA988}" dt="2020-05-25T20:16:37.669" v="16059" actId="20577"/>
          <ac:spMkLst>
            <pc:docMk/>
            <pc:sldMk cId="0" sldId="262"/>
            <ac:spMk id="2" creationId="{D856C897-3D3D-45E3-8C99-72E6BC1733D1}"/>
          </ac:spMkLst>
        </pc:spChg>
        <pc:spChg chg="mod">
          <ac:chgData name="Krishna Morales" userId="7fe5a2fc12b49587" providerId="LiveId" clId="{0E30D60E-984E-4BEE-AB85-E26C46BFA988}" dt="2020-05-24T15:26:04.901" v="14234" actId="20577"/>
          <ac:spMkLst>
            <pc:docMk/>
            <pc:sldMk cId="0" sldId="262"/>
            <ac:spMk id="3" creationId="{89DCA559-66DD-49B0-98B8-B3B5620DE5C0}"/>
          </ac:spMkLst>
        </pc:spChg>
        <pc:spChg chg="mod">
          <ac:chgData name="Krishna Morales" userId="7fe5a2fc12b49587" providerId="LiveId" clId="{0E30D60E-984E-4BEE-AB85-E26C46BFA988}" dt="2020-05-24T10:54:45.144" v="10035" actId="1076"/>
          <ac:spMkLst>
            <pc:docMk/>
            <pc:sldMk cId="0" sldId="262"/>
            <ac:spMk id="10" creationId="{0703C3D5-F783-4E9F-B043-5E0EABB18827}"/>
          </ac:spMkLst>
        </pc:spChg>
        <pc:spChg chg="mod">
          <ac:chgData name="Krishna Morales" userId="7fe5a2fc12b49587" providerId="LiveId" clId="{0E30D60E-984E-4BEE-AB85-E26C46BFA988}" dt="2020-05-25T20:16:48.222" v="16061" actId="20577"/>
          <ac:spMkLst>
            <pc:docMk/>
            <pc:sldMk cId="0" sldId="262"/>
            <ac:spMk id="258" creationId="{00000000-0000-0000-0000-000000000000}"/>
          </ac:spMkLst>
        </pc:spChg>
        <pc:spChg chg="mod">
          <ac:chgData name="Krishna Morales" userId="7fe5a2fc12b49587" providerId="LiveId" clId="{0E30D60E-984E-4BEE-AB85-E26C46BFA988}" dt="2020-05-23T10:48:49.943" v="3261" actId="1076"/>
          <ac:spMkLst>
            <pc:docMk/>
            <pc:sldMk cId="0" sldId="262"/>
            <ac:spMk id="259" creationId="{00000000-0000-0000-0000-000000000000}"/>
          </ac:spMkLst>
        </pc:spChg>
        <pc:picChg chg="mod">
          <ac:chgData name="Krishna Morales" userId="7fe5a2fc12b49587" providerId="LiveId" clId="{0E30D60E-984E-4BEE-AB85-E26C46BFA988}" dt="2020-05-24T10:54:45.144" v="10035" actId="1076"/>
          <ac:picMkLst>
            <pc:docMk/>
            <pc:sldMk cId="0" sldId="262"/>
            <ac:picMk id="7" creationId="{8E1E5872-A7B8-416C-A819-E24AF3799616}"/>
          </ac:picMkLst>
        </pc:picChg>
        <pc:picChg chg="add mod">
          <ac:chgData name="Krishna Morales" userId="7fe5a2fc12b49587" providerId="LiveId" clId="{0E30D60E-984E-4BEE-AB85-E26C46BFA988}" dt="2020-05-24T10:35:50.987" v="9893"/>
          <ac:picMkLst>
            <pc:docMk/>
            <pc:sldMk cId="0" sldId="262"/>
            <ac:picMk id="11" creationId="{74BBFF14-D11C-4F2A-BF19-94846A3DAD24}"/>
          </ac:picMkLst>
        </pc:picChg>
      </pc:sldChg>
      <pc:sldChg chg="addSp modSp mod ord">
        <pc:chgData name="Krishna Morales" userId="7fe5a2fc12b49587" providerId="LiveId" clId="{0E30D60E-984E-4BEE-AB85-E26C46BFA988}" dt="2020-05-24T17:42:44.441" v="14600"/>
        <pc:sldMkLst>
          <pc:docMk/>
          <pc:sldMk cId="0" sldId="263"/>
        </pc:sldMkLst>
        <pc:spChg chg="mod">
          <ac:chgData name="Krishna Morales" userId="7fe5a2fc12b49587" providerId="LiveId" clId="{0E30D60E-984E-4BEE-AB85-E26C46BFA988}" dt="2020-05-24T10:37:39.912" v="9940" actId="14100"/>
          <ac:spMkLst>
            <pc:docMk/>
            <pc:sldMk cId="0" sldId="263"/>
            <ac:spMk id="267" creationId="{00000000-0000-0000-0000-000000000000}"/>
          </ac:spMkLst>
        </pc:spChg>
        <pc:spChg chg="mod">
          <ac:chgData name="Krishna Morales" userId="7fe5a2fc12b49587" providerId="LiveId" clId="{0E30D60E-984E-4BEE-AB85-E26C46BFA988}" dt="2020-05-23T10:42:53.187" v="3050" actId="113"/>
          <ac:spMkLst>
            <pc:docMk/>
            <pc:sldMk cId="0" sldId="263"/>
            <ac:spMk id="268" creationId="{00000000-0000-0000-0000-000000000000}"/>
          </ac:spMkLst>
        </pc:spChg>
        <pc:picChg chg="mod">
          <ac:chgData name="Krishna Morales" userId="7fe5a2fc12b49587" providerId="LiveId" clId="{0E30D60E-984E-4BEE-AB85-E26C46BFA988}" dt="2020-05-24T10:37:37.510" v="9939" actId="14100"/>
          <ac:picMkLst>
            <pc:docMk/>
            <pc:sldMk cId="0" sldId="263"/>
            <ac:picMk id="2" creationId="{A5626BE8-75A5-4729-BECA-6CD9429A95A8}"/>
          </ac:picMkLst>
        </pc:picChg>
        <pc:picChg chg="add mod">
          <ac:chgData name="Krishna Morales" userId="7fe5a2fc12b49587" providerId="LiveId" clId="{0E30D60E-984E-4BEE-AB85-E26C46BFA988}" dt="2020-05-24T10:37:32.166" v="9938"/>
          <ac:picMkLst>
            <pc:docMk/>
            <pc:sldMk cId="0" sldId="263"/>
            <ac:picMk id="6" creationId="{3D795987-6CDC-4AD7-9B0F-9DA3469BAC48}"/>
          </ac:picMkLst>
        </pc:picChg>
      </pc:sldChg>
      <pc:sldChg chg="addSp delSp modSp mod ord setBg modNotesTx">
        <pc:chgData name="Krishna Morales" userId="7fe5a2fc12b49587" providerId="LiveId" clId="{0E30D60E-984E-4BEE-AB85-E26C46BFA988}" dt="2020-05-24T15:19:26.769" v="14157" actId="14100"/>
        <pc:sldMkLst>
          <pc:docMk/>
          <pc:sldMk cId="0" sldId="264"/>
        </pc:sldMkLst>
        <pc:spChg chg="add del">
          <ac:chgData name="Krishna Morales" userId="7fe5a2fc12b49587" providerId="LiveId" clId="{0E30D60E-984E-4BEE-AB85-E26C46BFA988}" dt="2020-05-24T15:16:02.561" v="14105" actId="26606"/>
          <ac:spMkLst>
            <pc:docMk/>
            <pc:sldMk cId="0" sldId="264"/>
            <ac:spMk id="89" creationId="{D9C3AAE7-6FFD-46F5-ADEF-683A7F84C0D0}"/>
          </ac:spMkLst>
        </pc:spChg>
        <pc:spChg chg="add del">
          <ac:chgData name="Krishna Morales" userId="7fe5a2fc12b49587" providerId="LiveId" clId="{0E30D60E-984E-4BEE-AB85-E26C46BFA988}" dt="2020-05-24T15:16:15.432" v="14115" actId="26606"/>
          <ac:spMkLst>
            <pc:docMk/>
            <pc:sldMk cId="0" sldId="264"/>
            <ac:spMk id="93" creationId="{A77100AA-BF68-4139-8224-79EA1F9164BA}"/>
          </ac:spMkLst>
        </pc:spChg>
        <pc:spChg chg="add del">
          <ac:chgData name="Krishna Morales" userId="7fe5a2fc12b49587" providerId="LiveId" clId="{0E30D60E-984E-4BEE-AB85-E26C46BFA988}" dt="2020-05-24T15:16:19.319" v="14117" actId="26606"/>
          <ac:spMkLst>
            <pc:docMk/>
            <pc:sldMk cId="0" sldId="264"/>
            <ac:spMk id="95" creationId="{456BA586-8922-4113-BD35-BBF1EB1A1F42}"/>
          </ac:spMkLst>
        </pc:spChg>
        <pc:spChg chg="add del">
          <ac:chgData name="Krishna Morales" userId="7fe5a2fc12b49587" providerId="LiveId" clId="{0E30D60E-984E-4BEE-AB85-E26C46BFA988}" dt="2020-05-24T15:16:19.319" v="14117" actId="26606"/>
          <ac:spMkLst>
            <pc:docMk/>
            <pc:sldMk cId="0" sldId="264"/>
            <ac:spMk id="97" creationId="{B497CCB5-5FC2-473C-AFCC-2430CEF1DF71}"/>
          </ac:spMkLst>
        </pc:spChg>
        <pc:spChg chg="add del">
          <ac:chgData name="Krishna Morales" userId="7fe5a2fc12b49587" providerId="LiveId" clId="{0E30D60E-984E-4BEE-AB85-E26C46BFA988}" dt="2020-05-24T15:16:19.319" v="14117" actId="26606"/>
          <ac:spMkLst>
            <pc:docMk/>
            <pc:sldMk cId="0" sldId="264"/>
            <ac:spMk id="99" creationId="{599C8C75-BFDF-44E7-A028-EEB5EDD58817}"/>
          </ac:spMkLst>
        </pc:spChg>
        <pc:spChg chg="mod ord">
          <ac:chgData name="Krishna Morales" userId="7fe5a2fc12b49587" providerId="LiveId" clId="{0E30D60E-984E-4BEE-AB85-E26C46BFA988}" dt="2020-05-24T15:16:19.319" v="14117" actId="26606"/>
          <ac:spMkLst>
            <pc:docMk/>
            <pc:sldMk cId="0" sldId="264"/>
            <ac:spMk id="274" creationId="{00000000-0000-0000-0000-000000000000}"/>
          </ac:spMkLst>
        </pc:spChg>
        <pc:spChg chg="add del mod">
          <ac:chgData name="Krishna Morales" userId="7fe5a2fc12b49587" providerId="LiveId" clId="{0E30D60E-984E-4BEE-AB85-E26C46BFA988}" dt="2020-05-24T15:19:25.227" v="14156" actId="1076"/>
          <ac:spMkLst>
            <pc:docMk/>
            <pc:sldMk cId="0" sldId="264"/>
            <ac:spMk id="276" creationId="{00000000-0000-0000-0000-000000000000}"/>
          </ac:spMkLst>
        </pc:spChg>
        <pc:spChg chg="add del">
          <ac:chgData name="Krishna Morales" userId="7fe5a2fc12b49587" providerId="LiveId" clId="{0E30D60E-984E-4BEE-AB85-E26C46BFA988}" dt="2020-05-24T15:16:04.291" v="14107" actId="26606"/>
          <ac:spMkLst>
            <pc:docMk/>
            <pc:sldMk cId="0" sldId="264"/>
            <ac:spMk id="278" creationId="{87CC2527-562A-4F69-B487-4371E5B243E7}"/>
          </ac:spMkLst>
        </pc:spChg>
        <pc:spChg chg="add del">
          <ac:chgData name="Krishna Morales" userId="7fe5a2fc12b49587" providerId="LiveId" clId="{0E30D60E-984E-4BEE-AB85-E26C46BFA988}" dt="2020-05-24T15:16:06.064" v="14109" actId="26606"/>
          <ac:spMkLst>
            <pc:docMk/>
            <pc:sldMk cId="0" sldId="264"/>
            <ac:spMk id="280" creationId="{398B9F3E-AAEC-4C9F-B8C2-2C7A6632EA96}"/>
          </ac:spMkLst>
        </pc:spChg>
        <pc:spChg chg="add del">
          <ac:chgData name="Krishna Morales" userId="7fe5a2fc12b49587" providerId="LiveId" clId="{0E30D60E-984E-4BEE-AB85-E26C46BFA988}" dt="2020-05-24T15:16:12.362" v="14111" actId="26606"/>
          <ac:spMkLst>
            <pc:docMk/>
            <pc:sldMk cId="0" sldId="264"/>
            <ac:spMk id="283" creationId="{C475749F-F487-4EFB-ABC7-C1359590EB76}"/>
          </ac:spMkLst>
        </pc:spChg>
        <pc:spChg chg="add del">
          <ac:chgData name="Krishna Morales" userId="7fe5a2fc12b49587" providerId="LiveId" clId="{0E30D60E-984E-4BEE-AB85-E26C46BFA988}" dt="2020-05-24T15:16:13.930" v="14113" actId="26606"/>
          <ac:spMkLst>
            <pc:docMk/>
            <pc:sldMk cId="0" sldId="264"/>
            <ac:spMk id="285" creationId="{F526B15F-3883-44E6-B57D-753386BC26A3}"/>
          </ac:spMkLst>
        </pc:spChg>
        <pc:spChg chg="add del">
          <ac:chgData name="Krishna Morales" userId="7fe5a2fc12b49587" providerId="LiveId" clId="{0E30D60E-984E-4BEE-AB85-E26C46BFA988}" dt="2020-05-24T15:16:13.930" v="14113" actId="26606"/>
          <ac:spMkLst>
            <pc:docMk/>
            <pc:sldMk cId="0" sldId="264"/>
            <ac:spMk id="286" creationId="{E5753F37-E700-4C90-A25A-39466AC98BDF}"/>
          </ac:spMkLst>
        </pc:spChg>
        <pc:spChg chg="add del">
          <ac:chgData name="Krishna Morales" userId="7fe5a2fc12b49587" providerId="LiveId" clId="{0E30D60E-984E-4BEE-AB85-E26C46BFA988}" dt="2020-05-24T15:16:15.432" v="14115" actId="26606"/>
          <ac:spMkLst>
            <pc:docMk/>
            <pc:sldMk cId="0" sldId="264"/>
            <ac:spMk id="288" creationId="{B4D3D850-2041-4B7C-AED9-54DA385B14F7}"/>
          </ac:spMkLst>
        </pc:spChg>
        <pc:spChg chg="add del">
          <ac:chgData name="Krishna Morales" userId="7fe5a2fc12b49587" providerId="LiveId" clId="{0E30D60E-984E-4BEE-AB85-E26C46BFA988}" dt="2020-05-24T15:16:15.432" v="14115" actId="26606"/>
          <ac:spMkLst>
            <pc:docMk/>
            <pc:sldMk cId="0" sldId="264"/>
            <ac:spMk id="289" creationId="{5707F116-8EC0-4822-9067-186AC8C96EB8}"/>
          </ac:spMkLst>
        </pc:spChg>
        <pc:spChg chg="add del">
          <ac:chgData name="Krishna Morales" userId="7fe5a2fc12b49587" providerId="LiveId" clId="{0E30D60E-984E-4BEE-AB85-E26C46BFA988}" dt="2020-05-24T15:16:19.319" v="14117" actId="26606"/>
          <ac:spMkLst>
            <pc:docMk/>
            <pc:sldMk cId="0" sldId="264"/>
            <ac:spMk id="291" creationId="{04A130CA-991E-4C92-A494-EB7D8666EFED}"/>
          </ac:spMkLst>
        </pc:spChg>
        <pc:spChg chg="add del">
          <ac:chgData name="Krishna Morales" userId="7fe5a2fc12b49587" providerId="LiveId" clId="{0E30D60E-984E-4BEE-AB85-E26C46BFA988}" dt="2020-05-24T15:16:19.319" v="14117" actId="26606"/>
          <ac:spMkLst>
            <pc:docMk/>
            <pc:sldMk cId="0" sldId="264"/>
            <ac:spMk id="292" creationId="{FC3C749F-9A26-4B1E-BC2E-572D03DF9593}"/>
          </ac:spMkLst>
        </pc:spChg>
        <pc:spChg chg="add del">
          <ac:chgData name="Krishna Morales" userId="7fe5a2fc12b49587" providerId="LiveId" clId="{0E30D60E-984E-4BEE-AB85-E26C46BFA988}" dt="2020-05-24T15:16:19.319" v="14117" actId="26606"/>
          <ac:spMkLst>
            <pc:docMk/>
            <pc:sldMk cId="0" sldId="264"/>
            <ac:spMk id="293" creationId="{F98D51C6-1188-49B8-B829-31D2C2813F10}"/>
          </ac:spMkLst>
        </pc:spChg>
        <pc:grpChg chg="add del">
          <ac:chgData name="Krishna Morales" userId="7fe5a2fc12b49587" providerId="LiveId" clId="{0E30D60E-984E-4BEE-AB85-E26C46BFA988}" dt="2020-05-24T15:16:06.064" v="14109" actId="26606"/>
          <ac:grpSpMkLst>
            <pc:docMk/>
            <pc:sldMk cId="0" sldId="264"/>
            <ac:grpSpMk id="281" creationId="{AF2675FE-7C81-45E3-AE40-C45F0206B4E8}"/>
          </ac:grpSpMkLst>
        </pc:grpChg>
        <pc:picChg chg="add mod">
          <ac:chgData name="Krishna Morales" userId="7fe5a2fc12b49587" providerId="LiveId" clId="{0E30D60E-984E-4BEE-AB85-E26C46BFA988}" dt="2020-05-24T10:44:44.146" v="9984"/>
          <ac:picMkLst>
            <pc:docMk/>
            <pc:sldMk cId="0" sldId="264"/>
            <ac:picMk id="5" creationId="{9B08E847-C256-4592-88AF-B4D85DE66BAB}"/>
          </ac:picMkLst>
        </pc:picChg>
        <pc:picChg chg="mod">
          <ac:chgData name="Krishna Morales" userId="7fe5a2fc12b49587" providerId="LiveId" clId="{0E30D60E-984E-4BEE-AB85-E26C46BFA988}" dt="2020-05-24T15:19:26.769" v="14157" actId="14100"/>
          <ac:picMkLst>
            <pc:docMk/>
            <pc:sldMk cId="0" sldId="264"/>
            <ac:picMk id="275" creationId="{00000000-0000-0000-0000-000000000000}"/>
          </ac:picMkLst>
        </pc:picChg>
        <pc:cxnChg chg="add del">
          <ac:chgData name="Krishna Morales" userId="7fe5a2fc12b49587" providerId="LiveId" clId="{0E30D60E-984E-4BEE-AB85-E26C46BFA988}" dt="2020-05-24T15:16:04.291" v="14107" actId="26606"/>
          <ac:cxnSpMkLst>
            <pc:docMk/>
            <pc:sldMk cId="0" sldId="264"/>
            <ac:cxnSpMk id="91" creationId="{BCDAEC91-5BCE-4B55-9CC0-43EF94CB734B}"/>
          </ac:cxnSpMkLst>
        </pc:cxnChg>
      </pc:sldChg>
      <pc:sldChg chg="addSp delSp modSp mod ord delAnim modAnim">
        <pc:chgData name="Krishna Morales" userId="7fe5a2fc12b49587" providerId="LiveId" clId="{0E30D60E-984E-4BEE-AB85-E26C46BFA988}" dt="2020-05-25T19:31:46.767" v="14831" actId="20577"/>
        <pc:sldMkLst>
          <pc:docMk/>
          <pc:sldMk cId="0" sldId="267"/>
        </pc:sldMkLst>
        <pc:spChg chg="del">
          <ac:chgData name="Krishna Morales" userId="7fe5a2fc12b49587" providerId="LiveId" clId="{0E30D60E-984E-4BEE-AB85-E26C46BFA988}" dt="2020-05-22T19:36:03.773" v="1305" actId="478"/>
          <ac:spMkLst>
            <pc:docMk/>
            <pc:sldMk cId="0" sldId="267"/>
            <ac:spMk id="4" creationId="{7A4041C2-6137-42C5-95CE-9F324FBC580D}"/>
          </ac:spMkLst>
        </pc:spChg>
        <pc:spChg chg="del">
          <ac:chgData name="Krishna Morales" userId="7fe5a2fc12b49587" providerId="LiveId" clId="{0E30D60E-984E-4BEE-AB85-E26C46BFA988}" dt="2020-05-22T19:19:28.562" v="1084" actId="478"/>
          <ac:spMkLst>
            <pc:docMk/>
            <pc:sldMk cId="0" sldId="267"/>
            <ac:spMk id="5" creationId="{0B8C5CBC-E6A6-4FE3-8052-BA9F9762AE69}"/>
          </ac:spMkLst>
        </pc:spChg>
        <pc:spChg chg="mod">
          <ac:chgData name="Krishna Morales" userId="7fe5a2fc12b49587" providerId="LiveId" clId="{0E30D60E-984E-4BEE-AB85-E26C46BFA988}" dt="2020-05-25T19:25:16.526" v="14774" actId="1076"/>
          <ac:spMkLst>
            <pc:docMk/>
            <pc:sldMk cId="0" sldId="267"/>
            <ac:spMk id="8" creationId="{DA7F8DA2-33B3-4A1C-8EB7-1D122A3081F6}"/>
          </ac:spMkLst>
        </pc:spChg>
        <pc:spChg chg="add del mod">
          <ac:chgData name="Krishna Morales" userId="7fe5a2fc12b49587" providerId="LiveId" clId="{0E30D60E-984E-4BEE-AB85-E26C46BFA988}" dt="2020-05-23T11:30:25.664" v="4378" actId="478"/>
          <ac:spMkLst>
            <pc:docMk/>
            <pc:sldMk cId="0" sldId="267"/>
            <ac:spMk id="9" creationId="{97537C42-578A-4264-9006-CF6578219E2F}"/>
          </ac:spMkLst>
        </pc:spChg>
        <pc:spChg chg="add del mod">
          <ac:chgData name="Krishna Morales" userId="7fe5a2fc12b49587" providerId="LiveId" clId="{0E30D60E-984E-4BEE-AB85-E26C46BFA988}" dt="2020-05-25T19:22:12.244" v="14745" actId="21"/>
          <ac:spMkLst>
            <pc:docMk/>
            <pc:sldMk cId="0" sldId="267"/>
            <ac:spMk id="10" creationId="{F79544B4-6256-470B-A6C9-E87D8F102EE6}"/>
          </ac:spMkLst>
        </pc:spChg>
        <pc:spChg chg="add del mod">
          <ac:chgData name="Krishna Morales" userId="7fe5a2fc12b49587" providerId="LiveId" clId="{0E30D60E-984E-4BEE-AB85-E26C46BFA988}" dt="2020-05-25T19:22:12.244" v="14745" actId="21"/>
          <ac:spMkLst>
            <pc:docMk/>
            <pc:sldMk cId="0" sldId="267"/>
            <ac:spMk id="11" creationId="{B9E54B65-3BF4-4C94-B3DA-E509AE1AA221}"/>
          </ac:spMkLst>
        </pc:spChg>
        <pc:spChg chg="del">
          <ac:chgData name="Krishna Morales" userId="7fe5a2fc12b49587" providerId="LiveId" clId="{0E30D60E-984E-4BEE-AB85-E26C46BFA988}" dt="2020-05-22T19:19:30.812" v="1085" actId="478"/>
          <ac:spMkLst>
            <pc:docMk/>
            <pc:sldMk cId="0" sldId="267"/>
            <ac:spMk id="12" creationId="{4B1533FE-12AB-4891-9DF0-A68DDA52FF4E}"/>
          </ac:spMkLst>
        </pc:spChg>
        <pc:spChg chg="add mod">
          <ac:chgData name="Krishna Morales" userId="7fe5a2fc12b49587" providerId="LiveId" clId="{0E30D60E-984E-4BEE-AB85-E26C46BFA988}" dt="2020-05-25T19:22:08.776" v="14744" actId="571"/>
          <ac:spMkLst>
            <pc:docMk/>
            <pc:sldMk cId="0" sldId="267"/>
            <ac:spMk id="12" creationId="{CE4CA108-F62E-486E-AFB8-DBF00E52E4A2}"/>
          </ac:spMkLst>
        </pc:spChg>
        <pc:spChg chg="add del mod">
          <ac:chgData name="Krishna Morales" userId="7fe5a2fc12b49587" providerId="LiveId" clId="{0E30D60E-984E-4BEE-AB85-E26C46BFA988}" dt="2020-05-25T19:22:12.244" v="14745" actId="21"/>
          <ac:spMkLst>
            <pc:docMk/>
            <pc:sldMk cId="0" sldId="267"/>
            <ac:spMk id="13" creationId="{B3B50535-ABD1-407A-A6EF-D1D36DDE143F}"/>
          </ac:spMkLst>
        </pc:spChg>
        <pc:spChg chg="add mod">
          <ac:chgData name="Krishna Morales" userId="7fe5a2fc12b49587" providerId="LiveId" clId="{0E30D60E-984E-4BEE-AB85-E26C46BFA988}" dt="2020-05-25T19:22:08.776" v="14744" actId="571"/>
          <ac:spMkLst>
            <pc:docMk/>
            <pc:sldMk cId="0" sldId="267"/>
            <ac:spMk id="14" creationId="{6C2374B5-F0C3-4B1D-BE0F-8AB328711151}"/>
          </ac:spMkLst>
        </pc:spChg>
        <pc:spChg chg="mod">
          <ac:chgData name="Krishna Morales" userId="7fe5a2fc12b49587" providerId="LiveId" clId="{0E30D60E-984E-4BEE-AB85-E26C46BFA988}" dt="2020-05-25T19:31:46.767" v="14831" actId="20577"/>
          <ac:spMkLst>
            <pc:docMk/>
            <pc:sldMk cId="0" sldId="267"/>
            <ac:spMk id="313" creationId="{00000000-0000-0000-0000-000000000000}"/>
          </ac:spMkLst>
        </pc:spChg>
        <pc:picChg chg="mod">
          <ac:chgData name="Krishna Morales" userId="7fe5a2fc12b49587" providerId="LiveId" clId="{0E30D60E-984E-4BEE-AB85-E26C46BFA988}" dt="2020-05-25T19:24:53.260" v="14771" actId="1076"/>
          <ac:picMkLst>
            <pc:docMk/>
            <pc:sldMk cId="0" sldId="267"/>
            <ac:picMk id="2" creationId="{D5D17E39-F7A0-4EE0-AA50-0C0C27DC6F74}"/>
          </ac:picMkLst>
        </pc:picChg>
        <pc:picChg chg="del mod">
          <ac:chgData name="Krishna Morales" userId="7fe5a2fc12b49587" providerId="LiveId" clId="{0E30D60E-984E-4BEE-AB85-E26C46BFA988}" dt="2020-05-25T19:21:31.338" v="14734" actId="21"/>
          <ac:picMkLst>
            <pc:docMk/>
            <pc:sldMk cId="0" sldId="267"/>
            <ac:picMk id="3" creationId="{7DB0ECBF-466F-4332-9BCC-CFC18E0AF599}"/>
          </ac:picMkLst>
        </pc:picChg>
        <pc:picChg chg="add mod">
          <ac:chgData name="Krishna Morales" userId="7fe5a2fc12b49587" providerId="LiveId" clId="{0E30D60E-984E-4BEE-AB85-E26C46BFA988}" dt="2020-05-24T10:37:46.186" v="9942"/>
          <ac:picMkLst>
            <pc:docMk/>
            <pc:sldMk cId="0" sldId="267"/>
            <ac:picMk id="9" creationId="{4F4FEB20-20AC-4F81-897B-52AAF6B69034}"/>
          </ac:picMkLst>
        </pc:picChg>
      </pc:sldChg>
      <pc:sldChg chg="addSp delSp modSp add mod ord delAnim modAnim modNotesTx">
        <pc:chgData name="Krishna Morales" userId="7fe5a2fc12b49587" providerId="LiveId" clId="{0E30D60E-984E-4BEE-AB85-E26C46BFA988}" dt="2020-05-28T18:55:37.324" v="19241" actId="6549"/>
        <pc:sldMkLst>
          <pc:docMk/>
          <pc:sldMk cId="0" sldId="268"/>
        </pc:sldMkLst>
        <pc:spChg chg="add del mod">
          <ac:chgData name="Krishna Morales" userId="7fe5a2fc12b49587" providerId="LiveId" clId="{0E30D60E-984E-4BEE-AB85-E26C46BFA988}" dt="2020-05-28T18:32:13.599" v="18305" actId="478"/>
          <ac:spMkLst>
            <pc:docMk/>
            <pc:sldMk cId="0" sldId="268"/>
            <ac:spMk id="2" creationId="{860DCD03-4127-4394-982E-E190F9BE18ED}"/>
          </ac:spMkLst>
        </pc:spChg>
        <pc:spChg chg="add del mod">
          <ac:chgData name="Krishna Morales" userId="7fe5a2fc12b49587" providerId="LiveId" clId="{0E30D60E-984E-4BEE-AB85-E26C46BFA988}" dt="2020-05-28T18:27:15.130" v="18159" actId="478"/>
          <ac:spMkLst>
            <pc:docMk/>
            <pc:sldMk cId="0" sldId="268"/>
            <ac:spMk id="10" creationId="{69D41359-72C0-4459-B430-77EF8E95CAA1}"/>
          </ac:spMkLst>
        </pc:spChg>
        <pc:spChg chg="add mod">
          <ac:chgData name="Krishna Morales" userId="7fe5a2fc12b49587" providerId="LiveId" clId="{0E30D60E-984E-4BEE-AB85-E26C46BFA988}" dt="2020-05-28T18:35:16.717" v="18453" actId="14100"/>
          <ac:spMkLst>
            <pc:docMk/>
            <pc:sldMk cId="0" sldId="268"/>
            <ac:spMk id="12" creationId="{4F64E109-A7A8-494A-8742-9E7077A5114C}"/>
          </ac:spMkLst>
        </pc:spChg>
        <pc:spChg chg="add del mod">
          <ac:chgData name="Krishna Morales" userId="7fe5a2fc12b49587" providerId="LiveId" clId="{0E30D60E-984E-4BEE-AB85-E26C46BFA988}" dt="2020-05-28T18:53:09.404" v="18966"/>
          <ac:spMkLst>
            <pc:docMk/>
            <pc:sldMk cId="0" sldId="268"/>
            <ac:spMk id="13" creationId="{C938415A-82BB-4A23-B2F7-9B443D6795C6}"/>
          </ac:spMkLst>
        </pc:spChg>
        <pc:spChg chg="add mod">
          <ac:chgData name="Krishna Morales" userId="7fe5a2fc12b49587" providerId="LiveId" clId="{0E30D60E-984E-4BEE-AB85-E26C46BFA988}" dt="2020-05-28T18:53:44.999" v="18981" actId="207"/>
          <ac:spMkLst>
            <pc:docMk/>
            <pc:sldMk cId="0" sldId="268"/>
            <ac:spMk id="14" creationId="{8230270E-E1E4-4D3A-A1D4-3CE8DE8B8ED0}"/>
          </ac:spMkLst>
        </pc:spChg>
        <pc:spChg chg="del">
          <ac:chgData name="Krishna Morales" userId="7fe5a2fc12b49587" providerId="LiveId" clId="{0E30D60E-984E-4BEE-AB85-E26C46BFA988}" dt="2020-05-28T18:21:02.218" v="18019" actId="478"/>
          <ac:spMkLst>
            <pc:docMk/>
            <pc:sldMk cId="0" sldId="268"/>
            <ac:spMk id="319" creationId="{00000000-0000-0000-0000-000000000000}"/>
          </ac:spMkLst>
        </pc:spChg>
        <pc:spChg chg="mod">
          <ac:chgData name="Krishna Morales" userId="7fe5a2fc12b49587" providerId="LiveId" clId="{0E30D60E-984E-4BEE-AB85-E26C46BFA988}" dt="2020-05-28T18:39:01.067" v="18553" actId="122"/>
          <ac:spMkLst>
            <pc:docMk/>
            <pc:sldMk cId="0" sldId="268"/>
            <ac:spMk id="320" creationId="{00000000-0000-0000-0000-000000000000}"/>
          </ac:spMkLst>
        </pc:spChg>
        <pc:spChg chg="mod">
          <ac:chgData name="Krishna Morales" userId="7fe5a2fc12b49587" providerId="LiveId" clId="{0E30D60E-984E-4BEE-AB85-E26C46BFA988}" dt="2020-05-28T18:36:32.603" v="18480" actId="20577"/>
          <ac:spMkLst>
            <pc:docMk/>
            <pc:sldMk cId="0" sldId="268"/>
            <ac:spMk id="321" creationId="{00000000-0000-0000-0000-000000000000}"/>
          </ac:spMkLst>
        </pc:spChg>
        <pc:spChg chg="mod">
          <ac:chgData name="Krishna Morales" userId="7fe5a2fc12b49587" providerId="LiveId" clId="{0E30D60E-984E-4BEE-AB85-E26C46BFA988}" dt="2020-05-28T18:52:48.592" v="18962" actId="20577"/>
          <ac:spMkLst>
            <pc:docMk/>
            <pc:sldMk cId="0" sldId="268"/>
            <ac:spMk id="322" creationId="{00000000-0000-0000-0000-000000000000}"/>
          </ac:spMkLst>
        </pc:spChg>
        <pc:spChg chg="del mod">
          <ac:chgData name="Krishna Morales" userId="7fe5a2fc12b49587" providerId="LiveId" clId="{0E30D60E-984E-4BEE-AB85-E26C46BFA988}" dt="2020-05-28T18:53:18.623" v="18969" actId="478"/>
          <ac:spMkLst>
            <pc:docMk/>
            <pc:sldMk cId="0" sldId="268"/>
            <ac:spMk id="323" creationId="{00000000-0000-0000-0000-000000000000}"/>
          </ac:spMkLst>
        </pc:spChg>
        <pc:picChg chg="add mod">
          <ac:chgData name="Krishna Morales" userId="7fe5a2fc12b49587" providerId="LiveId" clId="{0E30D60E-984E-4BEE-AB85-E26C46BFA988}" dt="2020-05-28T18:20:40.812" v="18015"/>
          <ac:picMkLst>
            <pc:docMk/>
            <pc:sldMk cId="0" sldId="268"/>
            <ac:picMk id="9" creationId="{25E4A9FA-CC0F-4A38-8F93-2A08B8070B58}"/>
          </ac:picMkLst>
        </pc:picChg>
        <pc:picChg chg="del mod">
          <ac:chgData name="Krishna Morales" userId="7fe5a2fc12b49587" providerId="LiveId" clId="{0E30D60E-984E-4BEE-AB85-E26C46BFA988}" dt="2020-05-28T18:20:33.126" v="18014" actId="478"/>
          <ac:picMkLst>
            <pc:docMk/>
            <pc:sldMk cId="0" sldId="268"/>
            <ac:picMk id="318" creationId="{00000000-0000-0000-0000-000000000000}"/>
          </ac:picMkLst>
        </pc:picChg>
        <pc:picChg chg="del">
          <ac:chgData name="Krishna Morales" userId="7fe5a2fc12b49587" providerId="LiveId" clId="{0E30D60E-984E-4BEE-AB85-E26C46BFA988}" dt="2020-05-28T18:20:23.144" v="18011" actId="478"/>
          <ac:picMkLst>
            <pc:docMk/>
            <pc:sldMk cId="0" sldId="268"/>
            <ac:picMk id="324" creationId="{00000000-0000-0000-0000-000000000000}"/>
          </ac:picMkLst>
        </pc:picChg>
      </pc:sldChg>
      <pc:sldChg chg="delSp modSp add mod">
        <pc:chgData name="Krishna Morales" userId="7fe5a2fc12b49587" providerId="LiveId" clId="{0E30D60E-984E-4BEE-AB85-E26C46BFA988}" dt="2020-05-28T18:19:24.536" v="18006" actId="20577"/>
        <pc:sldMkLst>
          <pc:docMk/>
          <pc:sldMk cId="0" sldId="272"/>
        </pc:sldMkLst>
        <pc:spChg chg="mod">
          <ac:chgData name="Krishna Morales" userId="7fe5a2fc12b49587" providerId="LiveId" clId="{0E30D60E-984E-4BEE-AB85-E26C46BFA988}" dt="2020-05-28T18:19:24.536" v="18006" actId="20577"/>
          <ac:spMkLst>
            <pc:docMk/>
            <pc:sldMk cId="0" sldId="272"/>
            <ac:spMk id="425" creationId="{00000000-0000-0000-0000-000000000000}"/>
          </ac:spMkLst>
        </pc:spChg>
        <pc:picChg chg="del">
          <ac:chgData name="Krishna Morales" userId="7fe5a2fc12b49587" providerId="LiveId" clId="{0E30D60E-984E-4BEE-AB85-E26C46BFA988}" dt="2020-05-28T18:19:05.908" v="17994" actId="478"/>
          <ac:picMkLst>
            <pc:docMk/>
            <pc:sldMk cId="0" sldId="272"/>
            <ac:picMk id="428" creationId="{00000000-0000-0000-0000-000000000000}"/>
          </ac:picMkLst>
        </pc:picChg>
      </pc:sldChg>
      <pc:sldChg chg="addSp delSp modSp mod ord setBg">
        <pc:chgData name="Krishna Morales" userId="7fe5a2fc12b49587" providerId="LiveId" clId="{0E30D60E-984E-4BEE-AB85-E26C46BFA988}" dt="2020-05-24T15:19:52.120" v="14162" actId="14100"/>
        <pc:sldMkLst>
          <pc:docMk/>
          <pc:sldMk cId="0" sldId="273"/>
        </pc:sldMkLst>
        <pc:spChg chg="add del">
          <ac:chgData name="Krishna Morales" userId="7fe5a2fc12b49587" providerId="LiveId" clId="{0E30D60E-984E-4BEE-AB85-E26C46BFA988}" dt="2020-05-24T15:15:41.546" v="14098" actId="26606"/>
          <ac:spMkLst>
            <pc:docMk/>
            <pc:sldMk cId="0" sldId="273"/>
            <ac:spMk id="120" creationId="{C475749F-F487-4EFB-ABC7-C1359590EB76}"/>
          </ac:spMkLst>
        </pc:spChg>
        <pc:spChg chg="mod">
          <ac:chgData name="Krishna Morales" userId="7fe5a2fc12b49587" providerId="LiveId" clId="{0E30D60E-984E-4BEE-AB85-E26C46BFA988}" dt="2020-05-24T15:19:48.478" v="14161" actId="1076"/>
          <ac:spMkLst>
            <pc:docMk/>
            <pc:sldMk cId="0" sldId="273"/>
            <ac:spMk id="435" creationId="{00000000-0000-0000-0000-000000000000}"/>
          </ac:spMkLst>
        </pc:spChg>
        <pc:picChg chg="add mod">
          <ac:chgData name="Krishna Morales" userId="7fe5a2fc12b49587" providerId="LiveId" clId="{0E30D60E-984E-4BEE-AB85-E26C46BFA988}" dt="2020-05-24T10:37:43.010" v="9941"/>
          <ac:picMkLst>
            <pc:docMk/>
            <pc:sldMk cId="0" sldId="273"/>
            <ac:picMk id="4" creationId="{66FC46E2-4954-463F-AD3D-70040B601CD6}"/>
          </ac:picMkLst>
        </pc:picChg>
        <pc:picChg chg="add del">
          <ac:chgData name="Krishna Morales" userId="7fe5a2fc12b49587" providerId="LiveId" clId="{0E30D60E-984E-4BEE-AB85-E26C46BFA988}" dt="2020-05-23T10:51:09.698" v="3278" actId="478"/>
          <ac:picMkLst>
            <pc:docMk/>
            <pc:sldMk cId="0" sldId="273"/>
            <ac:picMk id="433" creationId="{00000000-0000-0000-0000-000000000000}"/>
          </ac:picMkLst>
        </pc:picChg>
        <pc:picChg chg="mod ord">
          <ac:chgData name="Krishna Morales" userId="7fe5a2fc12b49587" providerId="LiveId" clId="{0E30D60E-984E-4BEE-AB85-E26C46BFA988}" dt="2020-05-24T15:19:52.120" v="14162" actId="14100"/>
          <ac:picMkLst>
            <pc:docMk/>
            <pc:sldMk cId="0" sldId="273"/>
            <ac:picMk id="434" creationId="{00000000-0000-0000-0000-000000000000}"/>
          </ac:picMkLst>
        </pc:picChg>
      </pc:sldChg>
      <pc:sldChg chg="add">
        <pc:chgData name="Krishna Morales" userId="7fe5a2fc12b49587" providerId="LiveId" clId="{0E30D60E-984E-4BEE-AB85-E26C46BFA988}" dt="2020-05-28T18:18:47.142" v="17993"/>
        <pc:sldMkLst>
          <pc:docMk/>
          <pc:sldMk cId="0" sldId="275"/>
        </pc:sldMkLst>
      </pc:sldChg>
      <pc:sldChg chg="delSp add mod">
        <pc:chgData name="Krishna Morales" userId="7fe5a2fc12b49587" providerId="LiveId" clId="{0E30D60E-984E-4BEE-AB85-E26C46BFA988}" dt="2020-05-28T18:19:34.648" v="18007" actId="478"/>
        <pc:sldMkLst>
          <pc:docMk/>
          <pc:sldMk cId="0" sldId="281"/>
        </pc:sldMkLst>
        <pc:picChg chg="del">
          <ac:chgData name="Krishna Morales" userId="7fe5a2fc12b49587" providerId="LiveId" clId="{0E30D60E-984E-4BEE-AB85-E26C46BFA988}" dt="2020-05-28T18:19:34.648" v="18007" actId="478"/>
          <ac:picMkLst>
            <pc:docMk/>
            <pc:sldMk cId="0" sldId="281"/>
            <ac:picMk id="527" creationId="{00000000-0000-0000-0000-000000000000}"/>
          </ac:picMkLst>
        </pc:picChg>
      </pc:sldChg>
      <pc:sldChg chg="modSp mod ord">
        <pc:chgData name="Krishna Morales" userId="7fe5a2fc12b49587" providerId="LiveId" clId="{0E30D60E-984E-4BEE-AB85-E26C46BFA988}" dt="2020-05-28T19:59:27.840" v="19494"/>
        <pc:sldMkLst>
          <pc:docMk/>
          <pc:sldMk cId="0" sldId="282"/>
        </pc:sldMkLst>
        <pc:spChg chg="mod">
          <ac:chgData name="Krishna Morales" userId="7fe5a2fc12b49587" providerId="LiveId" clId="{0E30D60E-984E-4BEE-AB85-E26C46BFA988}" dt="2020-05-24T15:18:03.435" v="14134" actId="20577"/>
          <ac:spMkLst>
            <pc:docMk/>
            <pc:sldMk cId="0" sldId="282"/>
            <ac:spMk id="556" creationId="{00000000-0000-0000-0000-000000000000}"/>
          </ac:spMkLst>
        </pc:spChg>
        <pc:picChg chg="mod">
          <ac:chgData name="Krishna Morales" userId="7fe5a2fc12b49587" providerId="LiveId" clId="{0E30D60E-984E-4BEE-AB85-E26C46BFA988}" dt="2020-05-24T15:17:35.941" v="14129" actId="14100"/>
          <ac:picMkLst>
            <pc:docMk/>
            <pc:sldMk cId="0" sldId="282"/>
            <ac:picMk id="555" creationId="{00000000-0000-0000-0000-000000000000}"/>
          </ac:picMkLst>
        </pc:picChg>
      </pc:sldChg>
      <pc:sldChg chg="addSp modSp">
        <pc:chgData name="Krishna Morales" userId="7fe5a2fc12b49587" providerId="LiveId" clId="{0E30D60E-984E-4BEE-AB85-E26C46BFA988}" dt="2020-05-24T10:44:58.347" v="9990"/>
        <pc:sldMkLst>
          <pc:docMk/>
          <pc:sldMk cId="0" sldId="286"/>
        </pc:sldMkLst>
        <pc:picChg chg="add mod">
          <ac:chgData name="Krishna Morales" userId="7fe5a2fc12b49587" providerId="LiveId" clId="{0E30D60E-984E-4BEE-AB85-E26C46BFA988}" dt="2020-05-24T10:44:58.347" v="9990"/>
          <ac:picMkLst>
            <pc:docMk/>
            <pc:sldMk cId="0" sldId="286"/>
            <ac:picMk id="10" creationId="{3BED8543-32DB-443A-BB4B-A7FE8CC018D5}"/>
          </ac:picMkLst>
        </pc:picChg>
      </pc:sldChg>
      <pc:sldChg chg="addSp modSp">
        <pc:chgData name="Krishna Morales" userId="7fe5a2fc12b49587" providerId="LiveId" clId="{0E30D60E-984E-4BEE-AB85-E26C46BFA988}" dt="2020-05-24T10:45:01.401" v="9991"/>
        <pc:sldMkLst>
          <pc:docMk/>
          <pc:sldMk cId="0" sldId="288"/>
        </pc:sldMkLst>
        <pc:picChg chg="add mod">
          <ac:chgData name="Krishna Morales" userId="7fe5a2fc12b49587" providerId="LiveId" clId="{0E30D60E-984E-4BEE-AB85-E26C46BFA988}" dt="2020-05-24T10:45:01.401" v="9991"/>
          <ac:picMkLst>
            <pc:docMk/>
            <pc:sldMk cId="0" sldId="288"/>
            <ac:picMk id="7" creationId="{BDE83213-9173-421D-9662-F237A831CCB5}"/>
          </ac:picMkLst>
        </pc:picChg>
      </pc:sldChg>
      <pc:sldChg chg="addSp delSp modSp mod ord modTransition delAnim modAnim">
        <pc:chgData name="Krishna Morales" userId="7fe5a2fc12b49587" providerId="LiveId" clId="{0E30D60E-984E-4BEE-AB85-E26C46BFA988}" dt="2020-05-28T20:02:08.469" v="19624"/>
        <pc:sldMkLst>
          <pc:docMk/>
          <pc:sldMk cId="1033720865" sldId="289"/>
        </pc:sldMkLst>
        <pc:spChg chg="add del mod">
          <ac:chgData name="Krishna Morales" userId="7fe5a2fc12b49587" providerId="LiveId" clId="{0E30D60E-984E-4BEE-AB85-E26C46BFA988}" dt="2020-05-24T10:08:54.155" v="9675" actId="478"/>
          <ac:spMkLst>
            <pc:docMk/>
            <pc:sldMk cId="1033720865" sldId="289"/>
            <ac:spMk id="3" creationId="{2F19FCC5-A0DC-47E2-BDAB-BB63E07DF85B}"/>
          </ac:spMkLst>
        </pc:spChg>
        <pc:spChg chg="add del mod">
          <ac:chgData name="Krishna Morales" userId="7fe5a2fc12b49587" providerId="LiveId" clId="{0E30D60E-984E-4BEE-AB85-E26C46BFA988}" dt="2020-05-23T18:21:51.531" v="8127"/>
          <ac:spMkLst>
            <pc:docMk/>
            <pc:sldMk cId="1033720865" sldId="289"/>
            <ac:spMk id="7" creationId="{1CF1F0B7-98A2-4B70-ACD5-78A956BA3CB7}"/>
          </ac:spMkLst>
        </pc:spChg>
        <pc:spChg chg="add mod">
          <ac:chgData name="Krishna Morales" userId="7fe5a2fc12b49587" providerId="LiveId" clId="{0E30D60E-984E-4BEE-AB85-E26C46BFA988}" dt="2020-05-24T12:06:35.555" v="10974" actId="14100"/>
          <ac:spMkLst>
            <pc:docMk/>
            <pc:sldMk cId="1033720865" sldId="289"/>
            <ac:spMk id="8" creationId="{74C78B74-FD12-4E6B-93E4-73EB1EADACDD}"/>
          </ac:spMkLst>
        </pc:spChg>
        <pc:spChg chg="mod">
          <ac:chgData name="Krishna Morales" userId="7fe5a2fc12b49587" providerId="LiveId" clId="{0E30D60E-984E-4BEE-AB85-E26C46BFA988}" dt="2020-05-24T12:10:48.476" v="11085" actId="1076"/>
          <ac:spMkLst>
            <pc:docMk/>
            <pc:sldMk cId="1033720865" sldId="289"/>
            <ac:spMk id="10" creationId="{02B5EF62-871E-4F08-8362-F699850285FF}"/>
          </ac:spMkLst>
        </pc:spChg>
        <pc:spChg chg="mod">
          <ac:chgData name="Krishna Morales" userId="7fe5a2fc12b49587" providerId="LiveId" clId="{0E30D60E-984E-4BEE-AB85-E26C46BFA988}" dt="2020-05-24T10:09:30.260" v="9680" actId="1076"/>
          <ac:spMkLst>
            <pc:docMk/>
            <pc:sldMk cId="1033720865" sldId="289"/>
            <ac:spMk id="11" creationId="{749B37BB-77A9-4196-B65B-1D93F5C2FCA8}"/>
          </ac:spMkLst>
        </pc:spChg>
        <pc:spChg chg="add mod">
          <ac:chgData name="Krishna Morales" userId="7fe5a2fc12b49587" providerId="LiveId" clId="{0E30D60E-984E-4BEE-AB85-E26C46BFA988}" dt="2020-05-24T15:44:08.242" v="14303" actId="14100"/>
          <ac:spMkLst>
            <pc:docMk/>
            <pc:sldMk cId="1033720865" sldId="289"/>
            <ac:spMk id="15" creationId="{A9B25308-F43D-459F-B011-94E0B3966C7B}"/>
          </ac:spMkLst>
        </pc:spChg>
        <pc:spChg chg="add del mod">
          <ac:chgData name="Krishna Morales" userId="7fe5a2fc12b49587" providerId="LiveId" clId="{0E30D60E-984E-4BEE-AB85-E26C46BFA988}" dt="2020-05-24T12:06:17.359" v="10970" actId="21"/>
          <ac:spMkLst>
            <pc:docMk/>
            <pc:sldMk cId="1033720865" sldId="289"/>
            <ac:spMk id="16" creationId="{EF98181D-BB41-4E69-B3D7-23F9D3447928}"/>
          </ac:spMkLst>
        </pc:spChg>
        <pc:spChg chg="add mod">
          <ac:chgData name="Krishna Morales" userId="7fe5a2fc12b49587" providerId="LiveId" clId="{0E30D60E-984E-4BEE-AB85-E26C46BFA988}" dt="2020-05-24T12:10:17.614" v="11021" actId="1076"/>
          <ac:spMkLst>
            <pc:docMk/>
            <pc:sldMk cId="1033720865" sldId="289"/>
            <ac:spMk id="18" creationId="{6A75ED97-6E1E-467D-8523-FBDE5F58E42F}"/>
          </ac:spMkLst>
        </pc:spChg>
        <pc:spChg chg="add mod">
          <ac:chgData name="Krishna Morales" userId="7fe5a2fc12b49587" providerId="LiveId" clId="{0E30D60E-984E-4BEE-AB85-E26C46BFA988}" dt="2020-05-24T12:11:03.597" v="11086" actId="1076"/>
          <ac:spMkLst>
            <pc:docMk/>
            <pc:sldMk cId="1033720865" sldId="289"/>
            <ac:spMk id="19" creationId="{F657837C-65FE-46F8-BDB7-481D2B9ABFF1}"/>
          </ac:spMkLst>
        </pc:spChg>
        <pc:spChg chg="mod">
          <ac:chgData name="Krishna Morales" userId="7fe5a2fc12b49587" providerId="LiveId" clId="{0E30D60E-984E-4BEE-AB85-E26C46BFA988}" dt="2020-05-24T08:47:18.659" v="8621" actId="207"/>
          <ac:spMkLst>
            <pc:docMk/>
            <pc:sldMk cId="1033720865" sldId="289"/>
            <ac:spMk id="313" creationId="{00000000-0000-0000-0000-000000000000}"/>
          </ac:spMkLst>
        </pc:spChg>
        <pc:picChg chg="add del mod">
          <ac:chgData name="Krishna Morales" userId="7fe5a2fc12b49587" providerId="LiveId" clId="{0E30D60E-984E-4BEE-AB85-E26C46BFA988}" dt="2020-05-24T10:04:57.070" v="9640" actId="21"/>
          <ac:picMkLst>
            <pc:docMk/>
            <pc:sldMk cId="1033720865" sldId="289"/>
            <ac:picMk id="2" creationId="{50631E67-E1AD-4257-8E63-39EBA131C80C}"/>
          </ac:picMkLst>
        </pc:picChg>
        <pc:picChg chg="add mod">
          <ac:chgData name="Krishna Morales" userId="7fe5a2fc12b49587" providerId="LiveId" clId="{0E30D60E-984E-4BEE-AB85-E26C46BFA988}" dt="2020-05-24T12:08:55.452" v="10999" actId="1076"/>
          <ac:picMkLst>
            <pc:docMk/>
            <pc:sldMk cId="1033720865" sldId="289"/>
            <ac:picMk id="4" creationId="{D5D146F7-4E1E-48D2-ADAF-561EB50D6E4A}"/>
          </ac:picMkLst>
        </pc:picChg>
        <pc:picChg chg="del mod">
          <ac:chgData name="Krishna Morales" userId="7fe5a2fc12b49587" providerId="LiveId" clId="{0E30D60E-984E-4BEE-AB85-E26C46BFA988}" dt="2020-05-24T10:18:29.499" v="9751" actId="478"/>
          <ac:picMkLst>
            <pc:docMk/>
            <pc:sldMk cId="1033720865" sldId="289"/>
            <ac:picMk id="5" creationId="{519F5EBD-12A1-4253-A87C-CB555E27B6C6}"/>
          </ac:picMkLst>
        </pc:picChg>
        <pc:picChg chg="del mod">
          <ac:chgData name="Krishna Morales" userId="7fe5a2fc12b49587" providerId="LiveId" clId="{0E30D60E-984E-4BEE-AB85-E26C46BFA988}" dt="2020-05-24T10:10:33.517" v="9684" actId="478"/>
          <ac:picMkLst>
            <pc:docMk/>
            <pc:sldMk cId="1033720865" sldId="289"/>
            <ac:picMk id="6" creationId="{605296CC-FD88-4298-973A-3554F9CBEBDB}"/>
          </ac:picMkLst>
        </pc:picChg>
        <pc:picChg chg="add del mod">
          <ac:chgData name="Krishna Morales" userId="7fe5a2fc12b49587" providerId="LiveId" clId="{0E30D60E-984E-4BEE-AB85-E26C46BFA988}" dt="2020-05-24T10:04:06.845" v="9637" actId="478"/>
          <ac:picMkLst>
            <pc:docMk/>
            <pc:sldMk cId="1033720865" sldId="289"/>
            <ac:picMk id="7" creationId="{7BE7FA54-C914-48D9-93A7-5A99C8D66286}"/>
          </ac:picMkLst>
        </pc:picChg>
        <pc:picChg chg="add mod">
          <ac:chgData name="Krishna Morales" userId="7fe5a2fc12b49587" providerId="LiveId" clId="{0E30D60E-984E-4BEE-AB85-E26C46BFA988}" dt="2020-05-24T12:05:07.964" v="10960" actId="1076"/>
          <ac:picMkLst>
            <pc:docMk/>
            <pc:sldMk cId="1033720865" sldId="289"/>
            <ac:picMk id="9" creationId="{B19EB6CB-CF75-4E97-AECB-57B9AE14392C}"/>
          </ac:picMkLst>
        </pc:picChg>
        <pc:picChg chg="add del mod">
          <ac:chgData name="Krishna Morales" userId="7fe5a2fc12b49587" providerId="LiveId" clId="{0E30D60E-984E-4BEE-AB85-E26C46BFA988}" dt="2020-05-24T10:24:19.497" v="9813" actId="478"/>
          <ac:picMkLst>
            <pc:docMk/>
            <pc:sldMk cId="1033720865" sldId="289"/>
            <ac:picMk id="12" creationId="{A1808956-28C3-464D-AA42-E289461CB7B7}"/>
          </ac:picMkLst>
        </pc:picChg>
        <pc:picChg chg="add mod">
          <ac:chgData name="Krishna Morales" userId="7fe5a2fc12b49587" providerId="LiveId" clId="{0E30D60E-984E-4BEE-AB85-E26C46BFA988}" dt="2020-05-24T10:38:32.366" v="9952"/>
          <ac:picMkLst>
            <pc:docMk/>
            <pc:sldMk cId="1033720865" sldId="289"/>
            <ac:picMk id="13" creationId="{3D2F2B3D-638D-498A-B8A8-0DE1291CD249}"/>
          </ac:picMkLst>
        </pc:picChg>
        <pc:picChg chg="add mod">
          <ac:chgData name="Krishna Morales" userId="7fe5a2fc12b49587" providerId="LiveId" clId="{0E30D60E-984E-4BEE-AB85-E26C46BFA988}" dt="2020-05-24T12:07:11.501" v="10978" actId="14100"/>
          <ac:picMkLst>
            <pc:docMk/>
            <pc:sldMk cId="1033720865" sldId="289"/>
            <ac:picMk id="14" creationId="{03364321-089A-47EF-955E-C3150C2B7A60}"/>
          </ac:picMkLst>
        </pc:picChg>
        <pc:picChg chg="add del mod">
          <ac:chgData name="Krishna Morales" userId="7fe5a2fc12b49587" providerId="LiveId" clId="{0E30D60E-984E-4BEE-AB85-E26C46BFA988}" dt="2020-05-24T12:05:23.689" v="10963" actId="478"/>
          <ac:picMkLst>
            <pc:docMk/>
            <pc:sldMk cId="1033720865" sldId="289"/>
            <ac:picMk id="15" creationId="{7D4EFB67-E04F-470F-90C2-C6827523E8F9}"/>
          </ac:picMkLst>
        </pc:picChg>
        <pc:picChg chg="add mod">
          <ac:chgData name="Krishna Morales" userId="7fe5a2fc12b49587" providerId="LiveId" clId="{0E30D60E-984E-4BEE-AB85-E26C46BFA988}" dt="2020-05-24T15:43:39.861" v="14299" actId="1076"/>
          <ac:picMkLst>
            <pc:docMk/>
            <pc:sldMk cId="1033720865" sldId="289"/>
            <ac:picMk id="17" creationId="{4D0DD678-FCC2-428B-8FFE-C9413EAC1635}"/>
          </ac:picMkLst>
        </pc:picChg>
      </pc:sldChg>
      <pc:sldChg chg="addSp delSp modSp mod ord modTransition delAnim modAnim modNotesTx">
        <pc:chgData name="Krishna Morales" userId="7fe5a2fc12b49587" providerId="LiveId" clId="{0E30D60E-984E-4BEE-AB85-E26C46BFA988}" dt="2020-05-28T20:02:08.469" v="19624"/>
        <pc:sldMkLst>
          <pc:docMk/>
          <pc:sldMk cId="1427806644" sldId="291"/>
        </pc:sldMkLst>
        <pc:spChg chg="add mod">
          <ac:chgData name="Krishna Morales" userId="7fe5a2fc12b49587" providerId="LiveId" clId="{0E30D60E-984E-4BEE-AB85-E26C46BFA988}" dt="2020-05-23T15:19:11.441" v="7009" actId="1076"/>
          <ac:spMkLst>
            <pc:docMk/>
            <pc:sldMk cId="1427806644" sldId="291"/>
            <ac:spMk id="2" creationId="{73C663E4-B819-4BF4-916D-0D9C5434001D}"/>
          </ac:spMkLst>
        </pc:spChg>
        <pc:spChg chg="del mod">
          <ac:chgData name="Krishna Morales" userId="7fe5a2fc12b49587" providerId="LiveId" clId="{0E30D60E-984E-4BEE-AB85-E26C46BFA988}" dt="2020-05-23T15:18:19.873" v="6996" actId="478"/>
          <ac:spMkLst>
            <pc:docMk/>
            <pc:sldMk cId="1427806644" sldId="291"/>
            <ac:spMk id="7" creationId="{AAB0DDF0-A2D3-4575-B584-6C2BBA5F6E4C}"/>
          </ac:spMkLst>
        </pc:spChg>
        <pc:spChg chg="del mod">
          <ac:chgData name="Krishna Morales" userId="7fe5a2fc12b49587" providerId="LiveId" clId="{0E30D60E-984E-4BEE-AB85-E26C46BFA988}" dt="2020-05-23T15:19:00.829" v="7005" actId="478"/>
          <ac:spMkLst>
            <pc:docMk/>
            <pc:sldMk cId="1427806644" sldId="291"/>
            <ac:spMk id="8" creationId="{6BFEBF98-F2C0-4169-B81D-1CC67258C695}"/>
          </ac:spMkLst>
        </pc:spChg>
        <pc:spChg chg="add mod">
          <ac:chgData name="Krishna Morales" userId="7fe5a2fc12b49587" providerId="LiveId" clId="{0E30D60E-984E-4BEE-AB85-E26C46BFA988}" dt="2020-05-23T15:19:42.377" v="7026" actId="20577"/>
          <ac:spMkLst>
            <pc:docMk/>
            <pc:sldMk cId="1427806644" sldId="291"/>
            <ac:spMk id="11" creationId="{3BE488B5-BCAC-4E52-A4BB-B957F61751A3}"/>
          </ac:spMkLst>
        </pc:spChg>
        <pc:spChg chg="mod">
          <ac:chgData name="Krishna Morales" userId="7fe5a2fc12b49587" providerId="LiveId" clId="{0E30D60E-984E-4BEE-AB85-E26C46BFA988}" dt="2020-05-24T08:46:08.451" v="8614" actId="207"/>
          <ac:spMkLst>
            <pc:docMk/>
            <pc:sldMk cId="1427806644" sldId="291"/>
            <ac:spMk id="573" creationId="{00000000-0000-0000-0000-000000000000}"/>
          </ac:spMkLst>
        </pc:spChg>
        <pc:spChg chg="mod">
          <ac:chgData name="Krishna Morales" userId="7fe5a2fc12b49587" providerId="LiveId" clId="{0E30D60E-984E-4BEE-AB85-E26C46BFA988}" dt="2020-05-24T08:49:23.681" v="8676" actId="14100"/>
          <ac:spMkLst>
            <pc:docMk/>
            <pc:sldMk cId="1427806644" sldId="291"/>
            <ac:spMk id="583" creationId="{00000000-0000-0000-0000-000000000000}"/>
          </ac:spMkLst>
        </pc:spChg>
        <pc:picChg chg="add del mod">
          <ac:chgData name="Krishna Morales" userId="7fe5a2fc12b49587" providerId="LiveId" clId="{0E30D60E-984E-4BEE-AB85-E26C46BFA988}" dt="2020-05-23T15:18:21.086" v="6997" actId="478"/>
          <ac:picMkLst>
            <pc:docMk/>
            <pc:sldMk cId="1427806644" sldId="291"/>
            <ac:picMk id="3" creationId="{0B45731C-CE74-43F5-BFE4-0A53FD32389B}"/>
          </ac:picMkLst>
        </pc:picChg>
        <pc:picChg chg="add del mod">
          <ac:chgData name="Krishna Morales" userId="7fe5a2fc12b49587" providerId="LiveId" clId="{0E30D60E-984E-4BEE-AB85-E26C46BFA988}" dt="2020-05-23T14:20:19.878" v="5399" actId="478"/>
          <ac:picMkLst>
            <pc:docMk/>
            <pc:sldMk cId="1427806644" sldId="291"/>
            <ac:picMk id="4" creationId="{43442E19-981D-4847-93FC-008FA6F435AF}"/>
          </ac:picMkLst>
        </pc:picChg>
        <pc:picChg chg="mod">
          <ac:chgData name="Krishna Morales" userId="7fe5a2fc12b49587" providerId="LiveId" clId="{0E30D60E-984E-4BEE-AB85-E26C46BFA988}" dt="2020-05-23T16:59:35.838" v="7109" actId="14100"/>
          <ac:picMkLst>
            <pc:docMk/>
            <pc:sldMk cId="1427806644" sldId="291"/>
            <ac:picMk id="5" creationId="{A0DCA964-F6E4-4DEE-8217-CAA3714E46D2}"/>
          </ac:picMkLst>
        </pc:picChg>
        <pc:picChg chg="add del mod">
          <ac:chgData name="Krishna Morales" userId="7fe5a2fc12b49587" providerId="LiveId" clId="{0E30D60E-984E-4BEE-AB85-E26C46BFA988}" dt="2020-05-23T11:00:41.295" v="3316" actId="478"/>
          <ac:picMkLst>
            <pc:docMk/>
            <pc:sldMk cId="1427806644" sldId="291"/>
            <ac:picMk id="6" creationId="{36C86446-5237-4FA1-A099-4CFD9A3BA922}"/>
          </ac:picMkLst>
        </pc:picChg>
        <pc:picChg chg="add mod">
          <ac:chgData name="Krishna Morales" userId="7fe5a2fc12b49587" providerId="LiveId" clId="{0E30D60E-984E-4BEE-AB85-E26C46BFA988}" dt="2020-05-23T15:22:53.209" v="7042" actId="14100"/>
          <ac:picMkLst>
            <pc:docMk/>
            <pc:sldMk cId="1427806644" sldId="291"/>
            <ac:picMk id="6" creationId="{C754B683-51E6-4D3D-8928-34B59F51C736}"/>
          </ac:picMkLst>
        </pc:picChg>
        <pc:picChg chg="add mod ord">
          <ac:chgData name="Krishna Morales" userId="7fe5a2fc12b49587" providerId="LiveId" clId="{0E30D60E-984E-4BEE-AB85-E26C46BFA988}" dt="2020-05-23T15:22:41.789" v="7039" actId="14100"/>
          <ac:picMkLst>
            <pc:docMk/>
            <pc:sldMk cId="1427806644" sldId="291"/>
            <ac:picMk id="9" creationId="{CCCBF213-700C-4EA1-9D47-745A84BB7EA7}"/>
          </ac:picMkLst>
        </pc:picChg>
        <pc:picChg chg="add mod">
          <ac:chgData name="Krishna Morales" userId="7fe5a2fc12b49587" providerId="LiveId" clId="{0E30D60E-984E-4BEE-AB85-E26C46BFA988}" dt="2020-05-24T10:37:51.502" v="9944"/>
          <ac:picMkLst>
            <pc:docMk/>
            <pc:sldMk cId="1427806644" sldId="291"/>
            <ac:picMk id="10" creationId="{09E61B1F-8130-42DC-924E-61E547A71E29}"/>
          </ac:picMkLst>
        </pc:picChg>
        <pc:picChg chg="del mod">
          <ac:chgData name="Krishna Morales" userId="7fe5a2fc12b49587" providerId="LiveId" clId="{0E30D60E-984E-4BEE-AB85-E26C46BFA988}" dt="2020-05-23T09:06:01.273" v="1716" actId="478"/>
          <ac:picMkLst>
            <pc:docMk/>
            <pc:sldMk cId="1427806644" sldId="291"/>
            <ac:picMk id="10" creationId="{CA5159E7-B56E-4469-B082-31943720F086}"/>
          </ac:picMkLst>
        </pc:picChg>
        <pc:cxnChg chg="add del mod">
          <ac:chgData name="Krishna Morales" userId="7fe5a2fc12b49587" providerId="LiveId" clId="{0E30D60E-984E-4BEE-AB85-E26C46BFA988}" dt="2020-05-23T15:22:11.031" v="7033" actId="21"/>
          <ac:cxnSpMkLst>
            <pc:docMk/>
            <pc:sldMk cId="1427806644" sldId="291"/>
            <ac:cxnSpMk id="12" creationId="{B2618058-03AB-4869-854D-8BE09A951D8D}"/>
          </ac:cxnSpMkLst>
        </pc:cxnChg>
      </pc:sldChg>
      <pc:sldChg chg="addSp delSp modSp mod ord addAnim delAnim modAnim">
        <pc:chgData name="Krishna Morales" userId="7fe5a2fc12b49587" providerId="LiveId" clId="{0E30D60E-984E-4BEE-AB85-E26C46BFA988}" dt="2020-05-26T17:37:08.514" v="17952" actId="20577"/>
        <pc:sldMkLst>
          <pc:docMk/>
          <pc:sldMk cId="4076045465" sldId="292"/>
        </pc:sldMkLst>
        <pc:spChg chg="add mod">
          <ac:chgData name="Krishna Morales" userId="7fe5a2fc12b49587" providerId="LiveId" clId="{0E30D60E-984E-4BEE-AB85-E26C46BFA988}" dt="2020-05-26T17:20:21.612" v="17804" actId="1076"/>
          <ac:spMkLst>
            <pc:docMk/>
            <pc:sldMk cId="4076045465" sldId="292"/>
            <ac:spMk id="2" creationId="{952A4B38-53F6-41FE-9E06-AE95C959CEC6}"/>
          </ac:spMkLst>
        </pc:spChg>
        <pc:spChg chg="add del mod">
          <ac:chgData name="Krishna Morales" userId="7fe5a2fc12b49587" providerId="LiveId" clId="{0E30D60E-984E-4BEE-AB85-E26C46BFA988}" dt="2020-05-23T18:14:04.306" v="7911" actId="478"/>
          <ac:spMkLst>
            <pc:docMk/>
            <pc:sldMk cId="4076045465" sldId="292"/>
            <ac:spMk id="3" creationId="{25B2FAA6-D2B4-4C19-895A-3B0D10526303}"/>
          </ac:spMkLst>
        </pc:spChg>
        <pc:spChg chg="add mod">
          <ac:chgData name="Krishna Morales" userId="7fe5a2fc12b49587" providerId="LiveId" clId="{0E30D60E-984E-4BEE-AB85-E26C46BFA988}" dt="2020-05-25T20:10:44.237" v="15800" actId="688"/>
          <ac:spMkLst>
            <pc:docMk/>
            <pc:sldMk cId="4076045465" sldId="292"/>
            <ac:spMk id="4" creationId="{1B01A40B-A792-4AEE-8EB1-10289B2786C0}"/>
          </ac:spMkLst>
        </pc:spChg>
        <pc:spChg chg="add del mod">
          <ac:chgData name="Krishna Morales" userId="7fe5a2fc12b49587" providerId="LiveId" clId="{0E30D60E-984E-4BEE-AB85-E26C46BFA988}" dt="2020-05-24T10:21:19.959" v="9782" actId="478"/>
          <ac:spMkLst>
            <pc:docMk/>
            <pc:sldMk cId="4076045465" sldId="292"/>
            <ac:spMk id="8" creationId="{6BFEBF98-F2C0-4169-B81D-1CC67258C695}"/>
          </ac:spMkLst>
        </pc:spChg>
        <pc:spChg chg="add del mod">
          <ac:chgData name="Krishna Morales" userId="7fe5a2fc12b49587" providerId="LiveId" clId="{0E30D60E-984E-4BEE-AB85-E26C46BFA988}" dt="2020-05-23T18:21:54.626" v="8135"/>
          <ac:spMkLst>
            <pc:docMk/>
            <pc:sldMk cId="4076045465" sldId="292"/>
            <ac:spMk id="10" creationId="{5837E9CC-5480-47A1-9FC4-DCDA24913A8F}"/>
          </ac:spMkLst>
        </pc:spChg>
        <pc:spChg chg="add del mod">
          <ac:chgData name="Krishna Morales" userId="7fe5a2fc12b49587" providerId="LiveId" clId="{0E30D60E-984E-4BEE-AB85-E26C46BFA988}" dt="2020-05-24T10:16:08.516" v="9738" actId="478"/>
          <ac:spMkLst>
            <pc:docMk/>
            <pc:sldMk cId="4076045465" sldId="292"/>
            <ac:spMk id="10" creationId="{BA9BAE43-DD72-402A-AB8A-93840A4BE4D0}"/>
          </ac:spMkLst>
        </pc:spChg>
        <pc:spChg chg="add del mod">
          <ac:chgData name="Krishna Morales" userId="7fe5a2fc12b49587" providerId="LiveId" clId="{0E30D60E-984E-4BEE-AB85-E26C46BFA988}" dt="2020-05-25T19:34:53.360" v="14889" actId="478"/>
          <ac:spMkLst>
            <pc:docMk/>
            <pc:sldMk cId="4076045465" sldId="292"/>
            <ac:spMk id="12" creationId="{4E829918-3BD5-4F46-9944-5BC6A8E30091}"/>
          </ac:spMkLst>
        </pc:spChg>
        <pc:spChg chg="add del mod">
          <ac:chgData name="Krishna Morales" userId="7fe5a2fc12b49587" providerId="LiveId" clId="{0E30D60E-984E-4BEE-AB85-E26C46BFA988}" dt="2020-05-24T10:22:19.404" v="9799" actId="478"/>
          <ac:spMkLst>
            <pc:docMk/>
            <pc:sldMk cId="4076045465" sldId="292"/>
            <ac:spMk id="13" creationId="{862745DB-8C92-457F-A218-C176F6EF125C}"/>
          </ac:spMkLst>
        </pc:spChg>
        <pc:spChg chg="add del mod">
          <ac:chgData name="Krishna Morales" userId="7fe5a2fc12b49587" providerId="LiveId" clId="{0E30D60E-984E-4BEE-AB85-E26C46BFA988}" dt="2020-05-26T17:36:32.271" v="17929" actId="478"/>
          <ac:spMkLst>
            <pc:docMk/>
            <pc:sldMk cId="4076045465" sldId="292"/>
            <ac:spMk id="13" creationId="{871A9F06-FA9D-4D52-9EA3-B94403B6BB3E}"/>
          </ac:spMkLst>
        </pc:spChg>
        <pc:spChg chg="add mod">
          <ac:chgData name="Krishna Morales" userId="7fe5a2fc12b49587" providerId="LiveId" clId="{0E30D60E-984E-4BEE-AB85-E26C46BFA988}" dt="2020-05-26T17:20:39.198" v="17822" actId="1076"/>
          <ac:spMkLst>
            <pc:docMk/>
            <pc:sldMk cId="4076045465" sldId="292"/>
            <ac:spMk id="14" creationId="{BE591060-987D-46E0-B66B-D909906DEA26}"/>
          </ac:spMkLst>
        </pc:spChg>
        <pc:spChg chg="add del mod">
          <ac:chgData name="Krishna Morales" userId="7fe5a2fc12b49587" providerId="LiveId" clId="{0E30D60E-984E-4BEE-AB85-E26C46BFA988}" dt="2020-05-24T10:22:18.151" v="9798" actId="478"/>
          <ac:spMkLst>
            <pc:docMk/>
            <pc:sldMk cId="4076045465" sldId="292"/>
            <ac:spMk id="15" creationId="{045289EB-5D28-4973-872D-4CF5100E5D2F}"/>
          </ac:spMkLst>
        </pc:spChg>
        <pc:spChg chg="add mod">
          <ac:chgData name="Krishna Morales" userId="7fe5a2fc12b49587" providerId="LiveId" clId="{0E30D60E-984E-4BEE-AB85-E26C46BFA988}" dt="2020-05-25T20:10:25.863" v="15796" actId="1076"/>
          <ac:spMkLst>
            <pc:docMk/>
            <pc:sldMk cId="4076045465" sldId="292"/>
            <ac:spMk id="15" creationId="{9E89A120-11C7-494A-BBA2-55445AACA265}"/>
          </ac:spMkLst>
        </pc:spChg>
        <pc:spChg chg="add del mod">
          <ac:chgData name="Krishna Morales" userId="7fe5a2fc12b49587" providerId="LiveId" clId="{0E30D60E-984E-4BEE-AB85-E26C46BFA988}" dt="2020-05-26T17:36:32.271" v="17929" actId="478"/>
          <ac:spMkLst>
            <pc:docMk/>
            <pc:sldMk cId="4076045465" sldId="292"/>
            <ac:spMk id="16" creationId="{111CE19F-B496-4FE2-B4FF-6082EB90CE0B}"/>
          </ac:spMkLst>
        </pc:spChg>
        <pc:spChg chg="add del mod">
          <ac:chgData name="Krishna Morales" userId="7fe5a2fc12b49587" providerId="LiveId" clId="{0E30D60E-984E-4BEE-AB85-E26C46BFA988}" dt="2020-05-26T17:36:32.271" v="17929" actId="478"/>
          <ac:spMkLst>
            <pc:docMk/>
            <pc:sldMk cId="4076045465" sldId="292"/>
            <ac:spMk id="17" creationId="{73317903-BA41-4259-A864-92520C2B7D11}"/>
          </ac:spMkLst>
        </pc:spChg>
        <pc:spChg chg="add del mod">
          <ac:chgData name="Krishna Morales" userId="7fe5a2fc12b49587" providerId="LiveId" clId="{0E30D60E-984E-4BEE-AB85-E26C46BFA988}" dt="2020-05-25T19:59:46.773" v="15513" actId="478"/>
          <ac:spMkLst>
            <pc:docMk/>
            <pc:sldMk cId="4076045465" sldId="292"/>
            <ac:spMk id="17" creationId="{A39C7A63-0D42-455D-AC34-5DDF65B29B05}"/>
          </ac:spMkLst>
        </pc:spChg>
        <pc:spChg chg="add del mod">
          <ac:chgData name="Krishna Morales" userId="7fe5a2fc12b49587" providerId="LiveId" clId="{0E30D60E-984E-4BEE-AB85-E26C46BFA988}" dt="2020-05-25T19:34:50.954" v="14888" actId="478"/>
          <ac:spMkLst>
            <pc:docMk/>
            <pc:sldMk cId="4076045465" sldId="292"/>
            <ac:spMk id="19" creationId="{9C3057C5-2BA1-4524-8724-D96F346EFB28}"/>
          </ac:spMkLst>
        </pc:spChg>
        <pc:spChg chg="add mod">
          <ac:chgData name="Krishna Morales" userId="7fe5a2fc12b49587" providerId="LiveId" clId="{0E30D60E-984E-4BEE-AB85-E26C46BFA988}" dt="2020-05-25T20:10:34.866" v="15798" actId="1076"/>
          <ac:spMkLst>
            <pc:docMk/>
            <pc:sldMk cId="4076045465" sldId="292"/>
            <ac:spMk id="21" creationId="{74CE36BE-A090-43C1-BBBA-31D9AA52C6ED}"/>
          </ac:spMkLst>
        </pc:spChg>
        <pc:spChg chg="mod">
          <ac:chgData name="Krishna Morales" userId="7fe5a2fc12b49587" providerId="LiveId" clId="{0E30D60E-984E-4BEE-AB85-E26C46BFA988}" dt="2020-05-24T08:47:09.237" v="8620" actId="207"/>
          <ac:spMkLst>
            <pc:docMk/>
            <pc:sldMk cId="4076045465" sldId="292"/>
            <ac:spMk id="573" creationId="{00000000-0000-0000-0000-000000000000}"/>
          </ac:spMkLst>
        </pc:spChg>
        <pc:spChg chg="mod">
          <ac:chgData name="Krishna Morales" userId="7fe5a2fc12b49587" providerId="LiveId" clId="{0E30D60E-984E-4BEE-AB85-E26C46BFA988}" dt="2020-05-26T17:37:08.514" v="17952" actId="20577"/>
          <ac:spMkLst>
            <pc:docMk/>
            <pc:sldMk cId="4076045465" sldId="292"/>
            <ac:spMk id="583" creationId="{00000000-0000-0000-0000-000000000000}"/>
          </ac:spMkLst>
        </pc:spChg>
        <pc:picChg chg="del mod">
          <ac:chgData name="Krishna Morales" userId="7fe5a2fc12b49587" providerId="LiveId" clId="{0E30D60E-984E-4BEE-AB85-E26C46BFA988}" dt="2020-05-24T10:13:48.490" v="9696" actId="478"/>
          <ac:picMkLst>
            <pc:docMk/>
            <pc:sldMk cId="4076045465" sldId="292"/>
            <ac:picMk id="2" creationId="{9FCA390B-D83E-48C5-9DDF-EC1D0F2E53ED}"/>
          </ac:picMkLst>
        </pc:picChg>
        <pc:picChg chg="add del mod">
          <ac:chgData name="Krishna Morales" userId="7fe5a2fc12b49587" providerId="LiveId" clId="{0E30D60E-984E-4BEE-AB85-E26C46BFA988}" dt="2020-05-25T19:34:48.525" v="14887" actId="478"/>
          <ac:picMkLst>
            <pc:docMk/>
            <pc:sldMk cId="4076045465" sldId="292"/>
            <ac:picMk id="3" creationId="{F5CB099D-48FD-4E4D-8B64-1182B5048B30}"/>
          </ac:picMkLst>
        </pc:picChg>
        <pc:picChg chg="add del mod ord">
          <ac:chgData name="Krishna Morales" userId="7fe5a2fc12b49587" providerId="LiveId" clId="{0E30D60E-984E-4BEE-AB85-E26C46BFA988}" dt="2020-05-25T19:59:44.445" v="15512" actId="478"/>
          <ac:picMkLst>
            <pc:docMk/>
            <pc:sldMk cId="4076045465" sldId="292"/>
            <ac:picMk id="5" creationId="{8A91BC7D-4D22-4733-83BD-3E054459DD75}"/>
          </ac:picMkLst>
        </pc:picChg>
        <pc:picChg chg="add mod">
          <ac:chgData name="Krishna Morales" userId="7fe5a2fc12b49587" providerId="LiveId" clId="{0E30D60E-984E-4BEE-AB85-E26C46BFA988}" dt="2020-05-25T20:10:23.140" v="15795" actId="1076"/>
          <ac:picMkLst>
            <pc:docMk/>
            <pc:sldMk cId="4076045465" sldId="292"/>
            <ac:picMk id="7" creationId="{7C4EDA7E-2E40-4E90-A3E2-B5C65E997A42}"/>
          </ac:picMkLst>
        </pc:picChg>
        <pc:picChg chg="add del mod">
          <ac:chgData name="Krishna Morales" userId="7fe5a2fc12b49587" providerId="LiveId" clId="{0E30D60E-984E-4BEE-AB85-E26C46BFA988}" dt="2020-05-23T18:22:11.164" v="8145" actId="478"/>
          <ac:picMkLst>
            <pc:docMk/>
            <pc:sldMk cId="4076045465" sldId="292"/>
            <ac:picMk id="9" creationId="{212ED691-F127-461B-9928-F1CC21740A89}"/>
          </ac:picMkLst>
        </pc:picChg>
        <pc:picChg chg="add del mod">
          <ac:chgData name="Krishna Morales" userId="7fe5a2fc12b49587" providerId="LiveId" clId="{0E30D60E-984E-4BEE-AB85-E26C46BFA988}" dt="2020-05-24T10:06:22.486" v="9650" actId="478"/>
          <ac:picMkLst>
            <pc:docMk/>
            <pc:sldMk cId="4076045465" sldId="292"/>
            <ac:picMk id="9" creationId="{BC667743-43B6-4CA8-A468-F715D906C50A}"/>
          </ac:picMkLst>
        </pc:picChg>
        <pc:picChg chg="add del mod">
          <ac:chgData name="Krishna Morales" userId="7fe5a2fc12b49587" providerId="LiveId" clId="{0E30D60E-984E-4BEE-AB85-E26C46BFA988}" dt="2020-05-24T10:22:26.192" v="9800" actId="21"/>
          <ac:picMkLst>
            <pc:docMk/>
            <pc:sldMk cId="4076045465" sldId="292"/>
            <ac:picMk id="11" creationId="{96081F83-FA08-4FF7-AAF3-E230BB3E45F1}"/>
          </ac:picMkLst>
        </pc:picChg>
        <pc:picChg chg="add mod">
          <ac:chgData name="Krishna Morales" userId="7fe5a2fc12b49587" providerId="LiveId" clId="{0E30D60E-984E-4BEE-AB85-E26C46BFA988}" dt="2020-05-25T20:10:23.140" v="15795" actId="1076"/>
          <ac:picMkLst>
            <pc:docMk/>
            <pc:sldMk cId="4076045465" sldId="292"/>
            <ac:picMk id="18" creationId="{64FEF29C-46ED-4930-A1A6-918CAD0F916E}"/>
          </ac:picMkLst>
        </pc:picChg>
        <pc:picChg chg="add mod">
          <ac:chgData name="Krishna Morales" userId="7fe5a2fc12b49587" providerId="LiveId" clId="{0E30D60E-984E-4BEE-AB85-E26C46BFA988}" dt="2020-05-24T10:38:35.209" v="9953"/>
          <ac:picMkLst>
            <pc:docMk/>
            <pc:sldMk cId="4076045465" sldId="292"/>
            <ac:picMk id="20" creationId="{32835D7D-DC75-4C77-A297-88C66A8429F4}"/>
          </ac:picMkLst>
        </pc:picChg>
      </pc:sldChg>
      <pc:sldChg chg="addSp delSp modSp mod ord delAnim modAnim">
        <pc:chgData name="Krishna Morales" userId="7fe5a2fc12b49587" providerId="LiveId" clId="{0E30D60E-984E-4BEE-AB85-E26C46BFA988}" dt="2020-05-26T16:28:45.924" v="16350" actId="1076"/>
        <pc:sldMkLst>
          <pc:docMk/>
          <pc:sldMk cId="4077263639" sldId="293"/>
        </pc:sldMkLst>
        <pc:spChg chg="mod">
          <ac:chgData name="Krishna Morales" userId="7fe5a2fc12b49587" providerId="LiveId" clId="{0E30D60E-984E-4BEE-AB85-E26C46BFA988}" dt="2020-05-26T16:27:13.407" v="16336" actId="1076"/>
          <ac:spMkLst>
            <pc:docMk/>
            <pc:sldMk cId="4077263639" sldId="293"/>
            <ac:spMk id="9" creationId="{FCFED67D-2B12-4C20-A14C-7F0E31EC471D}"/>
          </ac:spMkLst>
        </pc:spChg>
        <pc:spChg chg="del mod">
          <ac:chgData name="Krishna Morales" userId="7fe5a2fc12b49587" providerId="LiveId" clId="{0E30D60E-984E-4BEE-AB85-E26C46BFA988}" dt="2020-05-26T16:27:58.818" v="16338" actId="21"/>
          <ac:spMkLst>
            <pc:docMk/>
            <pc:sldMk cId="4077263639" sldId="293"/>
            <ac:spMk id="10" creationId="{9705CCF4-369A-47DB-A51A-1BF4482F60A6}"/>
          </ac:spMkLst>
        </pc:spChg>
        <pc:spChg chg="add mod">
          <ac:chgData name="Krishna Morales" userId="7fe5a2fc12b49587" providerId="LiveId" clId="{0E30D60E-984E-4BEE-AB85-E26C46BFA988}" dt="2020-05-26T16:28:35.348" v="16347" actId="1076"/>
          <ac:spMkLst>
            <pc:docMk/>
            <pc:sldMk cId="4077263639" sldId="293"/>
            <ac:spMk id="12" creationId="{1B6B1595-6A0F-4710-9BE1-34BBDBB2FB25}"/>
          </ac:spMkLst>
        </pc:spChg>
        <pc:spChg chg="mod">
          <ac:chgData name="Krishna Morales" userId="7fe5a2fc12b49587" providerId="LiveId" clId="{0E30D60E-984E-4BEE-AB85-E26C46BFA988}" dt="2020-05-25T20:12:40.297" v="15894" actId="20577"/>
          <ac:spMkLst>
            <pc:docMk/>
            <pc:sldMk cId="4077263639" sldId="293"/>
            <ac:spMk id="583" creationId="{00000000-0000-0000-0000-000000000000}"/>
          </ac:spMkLst>
        </pc:spChg>
        <pc:picChg chg="add mod">
          <ac:chgData name="Krishna Morales" userId="7fe5a2fc12b49587" providerId="LiveId" clId="{0E30D60E-984E-4BEE-AB85-E26C46BFA988}" dt="2020-05-26T16:26:06.158" v="16314" actId="14100"/>
          <ac:picMkLst>
            <pc:docMk/>
            <pc:sldMk cId="4077263639" sldId="293"/>
            <ac:picMk id="2" creationId="{F49440B0-8AFB-4180-AFC1-0B2B78A11FAD}"/>
          </ac:picMkLst>
        </pc:picChg>
        <pc:picChg chg="add del mod">
          <ac:chgData name="Krishna Morales" userId="7fe5a2fc12b49587" providerId="LiveId" clId="{0E30D60E-984E-4BEE-AB85-E26C46BFA988}" dt="2020-05-26T16:27:58.818" v="16338" actId="21"/>
          <ac:picMkLst>
            <pc:docMk/>
            <pc:sldMk cId="4077263639" sldId="293"/>
            <ac:picMk id="3" creationId="{68FFAA69-4193-4DD5-8F9B-6B48B601A72C}"/>
          </ac:picMkLst>
        </pc:picChg>
        <pc:picChg chg="del mod">
          <ac:chgData name="Krishna Morales" userId="7fe5a2fc12b49587" providerId="LiveId" clId="{0E30D60E-984E-4BEE-AB85-E26C46BFA988}" dt="2020-05-26T16:25:47.651" v="16308" actId="478"/>
          <ac:picMkLst>
            <pc:docMk/>
            <pc:sldMk cId="4077263639" sldId="293"/>
            <ac:picMk id="6" creationId="{1FB24C89-8BB1-46FD-9106-8DE4ABAF0C03}"/>
          </ac:picMkLst>
        </pc:picChg>
        <pc:picChg chg="del mod">
          <ac:chgData name="Krishna Morales" userId="7fe5a2fc12b49587" providerId="LiveId" clId="{0E30D60E-984E-4BEE-AB85-E26C46BFA988}" dt="2020-05-26T16:26:23.204" v="16316" actId="478"/>
          <ac:picMkLst>
            <pc:docMk/>
            <pc:sldMk cId="4077263639" sldId="293"/>
            <ac:picMk id="7" creationId="{ACA53AA7-6BDE-4A4D-9EFA-E80C6AC684E8}"/>
          </ac:picMkLst>
        </pc:picChg>
        <pc:picChg chg="add del mod">
          <ac:chgData name="Krishna Morales" userId="7fe5a2fc12b49587" providerId="LiveId" clId="{0E30D60E-984E-4BEE-AB85-E26C46BFA988}" dt="2020-05-26T16:28:41.972" v="16348" actId="21"/>
          <ac:picMkLst>
            <pc:docMk/>
            <pc:sldMk cId="4077263639" sldId="293"/>
            <ac:picMk id="11" creationId="{679A73DF-7CB4-4BAC-8301-56411EEE934D}"/>
          </ac:picMkLst>
        </pc:picChg>
        <pc:picChg chg="add mod">
          <ac:chgData name="Krishna Morales" userId="7fe5a2fc12b49587" providerId="LiveId" clId="{0E30D60E-984E-4BEE-AB85-E26C46BFA988}" dt="2020-05-26T16:28:45.924" v="16350" actId="1076"/>
          <ac:picMkLst>
            <pc:docMk/>
            <pc:sldMk cId="4077263639" sldId="293"/>
            <ac:picMk id="13" creationId="{5D39A9D4-F279-4418-A348-42A290F7C1EA}"/>
          </ac:picMkLst>
        </pc:picChg>
        <pc:picChg chg="add mod">
          <ac:chgData name="Krishna Morales" userId="7fe5a2fc12b49587" providerId="LiveId" clId="{0E30D60E-984E-4BEE-AB85-E26C46BFA988}" dt="2020-05-26T16:28:42.428" v="16349"/>
          <ac:picMkLst>
            <pc:docMk/>
            <pc:sldMk cId="4077263639" sldId="293"/>
            <ac:picMk id="14" creationId="{33D05E79-345A-4556-BE65-8C9D25698D92}"/>
          </ac:picMkLst>
        </pc:picChg>
      </pc:sldChg>
      <pc:sldChg chg="del">
        <pc:chgData name="Krishna Morales" userId="7fe5a2fc12b49587" providerId="LiveId" clId="{0E30D60E-984E-4BEE-AB85-E26C46BFA988}" dt="2020-05-22T19:46:02.609" v="1540" actId="47"/>
        <pc:sldMkLst>
          <pc:docMk/>
          <pc:sldMk cId="3742139466" sldId="295"/>
        </pc:sldMkLst>
      </pc:sldChg>
      <pc:sldChg chg="addSp modSp del mod modAnim">
        <pc:chgData name="Krishna Morales" userId="7fe5a2fc12b49587" providerId="LiveId" clId="{0E30D60E-984E-4BEE-AB85-E26C46BFA988}" dt="2020-05-22T19:42:20.451" v="1421" actId="47"/>
        <pc:sldMkLst>
          <pc:docMk/>
          <pc:sldMk cId="0" sldId="296"/>
        </pc:sldMkLst>
        <pc:spChg chg="add mod">
          <ac:chgData name="Krishna Morales" userId="7fe5a2fc12b49587" providerId="LiveId" clId="{0E30D60E-984E-4BEE-AB85-E26C46BFA988}" dt="2020-05-22T19:10:20.288" v="993" actId="20577"/>
          <ac:spMkLst>
            <pc:docMk/>
            <pc:sldMk cId="0" sldId="296"/>
            <ac:spMk id="7" creationId="{B3133089-7B72-4534-B4D7-4551045AF3C4}"/>
          </ac:spMkLst>
        </pc:spChg>
        <pc:spChg chg="mod">
          <ac:chgData name="Krishna Morales" userId="7fe5a2fc12b49587" providerId="LiveId" clId="{0E30D60E-984E-4BEE-AB85-E26C46BFA988}" dt="2020-05-22T19:12:06.078" v="1029" actId="20577"/>
          <ac:spMkLst>
            <pc:docMk/>
            <pc:sldMk cId="0" sldId="296"/>
            <ac:spMk id="8" creationId="{C71CFFAF-C11F-4551-9B20-217947FDA5EC}"/>
          </ac:spMkLst>
        </pc:spChg>
        <pc:spChg chg="mod">
          <ac:chgData name="Krishna Morales" userId="7fe5a2fc12b49587" providerId="LiveId" clId="{0E30D60E-984E-4BEE-AB85-E26C46BFA988}" dt="2020-05-22T19:11:03.271" v="1015" actId="20577"/>
          <ac:spMkLst>
            <pc:docMk/>
            <pc:sldMk cId="0" sldId="296"/>
            <ac:spMk id="9" creationId="{78098E28-CC01-4FBF-A4CA-0D35E0555280}"/>
          </ac:spMkLst>
        </pc:spChg>
        <pc:spChg chg="mod">
          <ac:chgData name="Krishna Morales" userId="7fe5a2fc12b49587" providerId="LiveId" clId="{0E30D60E-984E-4BEE-AB85-E26C46BFA988}" dt="2020-05-22T19:08:47.661" v="936" actId="1076"/>
          <ac:spMkLst>
            <pc:docMk/>
            <pc:sldMk cId="0" sldId="296"/>
            <ac:spMk id="267" creationId="{00000000-0000-0000-0000-000000000000}"/>
          </ac:spMkLst>
        </pc:spChg>
        <pc:spChg chg="mod">
          <ac:chgData name="Krishna Morales" userId="7fe5a2fc12b49587" providerId="LiveId" clId="{0E30D60E-984E-4BEE-AB85-E26C46BFA988}" dt="2020-05-22T18:53:40.781" v="531" actId="20577"/>
          <ac:spMkLst>
            <pc:docMk/>
            <pc:sldMk cId="0" sldId="296"/>
            <ac:spMk id="268" creationId="{00000000-0000-0000-0000-000000000000}"/>
          </ac:spMkLst>
        </pc:spChg>
      </pc:sldChg>
      <pc:sldChg chg="addSp delSp modSp del mod modAnim">
        <pc:chgData name="Krishna Morales" userId="7fe5a2fc12b49587" providerId="LiveId" clId="{0E30D60E-984E-4BEE-AB85-E26C46BFA988}" dt="2020-05-28T19:57:08.325" v="19484" actId="47"/>
        <pc:sldMkLst>
          <pc:docMk/>
          <pc:sldMk cId="2264528312" sldId="297"/>
        </pc:sldMkLst>
        <pc:spChg chg="add mod">
          <ac:chgData name="Krishna Morales" userId="7fe5a2fc12b49587" providerId="LiveId" clId="{0E30D60E-984E-4BEE-AB85-E26C46BFA988}" dt="2020-05-24T15:10:16.627" v="13969" actId="14100"/>
          <ac:spMkLst>
            <pc:docMk/>
            <pc:sldMk cId="2264528312" sldId="297"/>
            <ac:spMk id="16" creationId="{CE8ECFF3-ABEC-491B-AC01-CA6A46B25F6C}"/>
          </ac:spMkLst>
        </pc:spChg>
        <pc:spChg chg="mod">
          <ac:chgData name="Krishna Morales" userId="7fe5a2fc12b49587" providerId="LiveId" clId="{0E30D60E-984E-4BEE-AB85-E26C46BFA988}" dt="2020-05-24T15:09:20.323" v="13960" actId="6549"/>
          <ac:spMkLst>
            <pc:docMk/>
            <pc:sldMk cId="2264528312" sldId="297"/>
            <ac:spMk id="20" creationId="{D2D34953-1489-4EBA-BE6C-6FC758BFA057}"/>
          </ac:spMkLst>
        </pc:spChg>
        <pc:spChg chg="mod">
          <ac:chgData name="Krishna Morales" userId="7fe5a2fc12b49587" providerId="LiveId" clId="{0E30D60E-984E-4BEE-AB85-E26C46BFA988}" dt="2020-05-24T15:20:27.382" v="14168" actId="20577"/>
          <ac:spMkLst>
            <pc:docMk/>
            <pc:sldMk cId="2264528312" sldId="297"/>
            <ac:spMk id="21" creationId="{78B1C5B7-71AB-4422-A90C-24149ED8CF17}"/>
          </ac:spMkLst>
        </pc:spChg>
        <pc:spChg chg="del">
          <ac:chgData name="Krishna Morales" userId="7fe5a2fc12b49587" providerId="LiveId" clId="{0E30D60E-984E-4BEE-AB85-E26C46BFA988}" dt="2020-05-24T15:05:26.832" v="13853" actId="478"/>
          <ac:spMkLst>
            <pc:docMk/>
            <pc:sldMk cId="2264528312" sldId="297"/>
            <ac:spMk id="341" creationId="{00000000-0000-0000-0000-000000000000}"/>
          </ac:spMkLst>
        </pc:spChg>
        <pc:spChg chg="del">
          <ac:chgData name="Krishna Morales" userId="7fe5a2fc12b49587" providerId="LiveId" clId="{0E30D60E-984E-4BEE-AB85-E26C46BFA988}" dt="2020-05-24T15:05:25.349" v="13851" actId="478"/>
          <ac:spMkLst>
            <pc:docMk/>
            <pc:sldMk cId="2264528312" sldId="297"/>
            <ac:spMk id="342" creationId="{00000000-0000-0000-0000-000000000000}"/>
          </ac:spMkLst>
        </pc:spChg>
        <pc:spChg chg="del">
          <ac:chgData name="Krishna Morales" userId="7fe5a2fc12b49587" providerId="LiveId" clId="{0E30D60E-984E-4BEE-AB85-E26C46BFA988}" dt="2020-05-24T15:05:23.106" v="13849" actId="478"/>
          <ac:spMkLst>
            <pc:docMk/>
            <pc:sldMk cId="2264528312" sldId="297"/>
            <ac:spMk id="343" creationId="{00000000-0000-0000-0000-000000000000}"/>
          </ac:spMkLst>
        </pc:spChg>
        <pc:spChg chg="del">
          <ac:chgData name="Krishna Morales" userId="7fe5a2fc12b49587" providerId="LiveId" clId="{0E30D60E-984E-4BEE-AB85-E26C46BFA988}" dt="2020-05-24T15:05:21.494" v="13848" actId="478"/>
          <ac:spMkLst>
            <pc:docMk/>
            <pc:sldMk cId="2264528312" sldId="297"/>
            <ac:spMk id="348" creationId="{00000000-0000-0000-0000-000000000000}"/>
          </ac:spMkLst>
        </pc:spChg>
        <pc:spChg chg="del mod">
          <ac:chgData name="Krishna Morales" userId="7fe5a2fc12b49587" providerId="LiveId" clId="{0E30D60E-984E-4BEE-AB85-E26C46BFA988}" dt="2020-05-24T15:05:19.862" v="13847" actId="478"/>
          <ac:spMkLst>
            <pc:docMk/>
            <pc:sldMk cId="2264528312" sldId="297"/>
            <ac:spMk id="349" creationId="{00000000-0000-0000-0000-000000000000}"/>
          </ac:spMkLst>
        </pc:spChg>
        <pc:spChg chg="del">
          <ac:chgData name="Krishna Morales" userId="7fe5a2fc12b49587" providerId="LiveId" clId="{0E30D60E-984E-4BEE-AB85-E26C46BFA988}" dt="2020-05-24T15:05:28.642" v="13855" actId="478"/>
          <ac:spMkLst>
            <pc:docMk/>
            <pc:sldMk cId="2264528312" sldId="297"/>
            <ac:spMk id="350" creationId="{00000000-0000-0000-0000-000000000000}"/>
          </ac:spMkLst>
        </pc:spChg>
        <pc:picChg chg="add mod">
          <ac:chgData name="Krishna Morales" userId="7fe5a2fc12b49587" providerId="LiveId" clId="{0E30D60E-984E-4BEE-AB85-E26C46BFA988}" dt="2020-05-24T15:10:03.984" v="13965" actId="1076"/>
          <ac:picMkLst>
            <pc:docMk/>
            <pc:sldMk cId="2264528312" sldId="297"/>
            <ac:picMk id="2" creationId="{EB6893E1-B047-48BE-973F-F8CD6D98CDAA}"/>
          </ac:picMkLst>
        </pc:picChg>
        <pc:picChg chg="add mod">
          <ac:chgData name="Krishna Morales" userId="7fe5a2fc12b49587" providerId="LiveId" clId="{0E30D60E-984E-4BEE-AB85-E26C46BFA988}" dt="2020-05-24T15:08:42.676" v="13930" actId="14100"/>
          <ac:picMkLst>
            <pc:docMk/>
            <pc:sldMk cId="2264528312" sldId="297"/>
            <ac:picMk id="3" creationId="{1538EF5A-ADB5-4925-86AC-9B5DD6D6C680}"/>
          </ac:picMkLst>
        </pc:picChg>
        <pc:picChg chg="add mod">
          <ac:chgData name="Krishna Morales" userId="7fe5a2fc12b49587" providerId="LiveId" clId="{0E30D60E-984E-4BEE-AB85-E26C46BFA988}" dt="2020-05-24T10:44:55.057" v="9989"/>
          <ac:picMkLst>
            <pc:docMk/>
            <pc:sldMk cId="2264528312" sldId="297"/>
            <ac:picMk id="13" creationId="{8B0CE243-986F-4352-8800-02339E3101F0}"/>
          </ac:picMkLst>
        </pc:picChg>
        <pc:picChg chg="del">
          <ac:chgData name="Krishna Morales" userId="7fe5a2fc12b49587" providerId="LiveId" clId="{0E30D60E-984E-4BEE-AB85-E26C46BFA988}" dt="2020-05-24T15:05:26.042" v="13852" actId="478"/>
          <ac:picMkLst>
            <pc:docMk/>
            <pc:sldMk cId="2264528312" sldId="297"/>
            <ac:picMk id="344" creationId="{00000000-0000-0000-0000-000000000000}"/>
          </ac:picMkLst>
        </pc:picChg>
        <pc:picChg chg="del">
          <ac:chgData name="Krishna Morales" userId="7fe5a2fc12b49587" providerId="LiveId" clId="{0E30D60E-984E-4BEE-AB85-E26C46BFA988}" dt="2020-05-24T15:05:27.420" v="13854" actId="478"/>
          <ac:picMkLst>
            <pc:docMk/>
            <pc:sldMk cId="2264528312" sldId="297"/>
            <ac:picMk id="345" creationId="{00000000-0000-0000-0000-000000000000}"/>
          </ac:picMkLst>
        </pc:picChg>
        <pc:picChg chg="del">
          <ac:chgData name="Krishna Morales" userId="7fe5a2fc12b49587" providerId="LiveId" clId="{0E30D60E-984E-4BEE-AB85-E26C46BFA988}" dt="2020-05-24T15:05:24.535" v="13850" actId="478"/>
          <ac:picMkLst>
            <pc:docMk/>
            <pc:sldMk cId="2264528312" sldId="297"/>
            <ac:picMk id="346" creationId="{00000000-0000-0000-0000-000000000000}"/>
          </ac:picMkLst>
        </pc:picChg>
      </pc:sldChg>
      <pc:sldChg chg="addSp delSp modSp mod delAnim modAnim">
        <pc:chgData name="Krishna Morales" userId="7fe5a2fc12b49587" providerId="LiveId" clId="{0E30D60E-984E-4BEE-AB85-E26C46BFA988}" dt="2020-05-28T19:59:48.148" v="19514" actId="20577"/>
        <pc:sldMkLst>
          <pc:docMk/>
          <pc:sldMk cId="1438976255" sldId="298"/>
        </pc:sldMkLst>
        <pc:spChg chg="mod">
          <ac:chgData name="Krishna Morales" userId="7fe5a2fc12b49587" providerId="LiveId" clId="{0E30D60E-984E-4BEE-AB85-E26C46BFA988}" dt="2020-05-28T19:50:11.898" v="19436" actId="20577"/>
          <ac:spMkLst>
            <pc:docMk/>
            <pc:sldMk cId="1438976255" sldId="298"/>
            <ac:spMk id="3" creationId="{B4812C9E-D64F-4CF2-B445-0869DFACFFB6}"/>
          </ac:spMkLst>
        </pc:spChg>
        <pc:spChg chg="add del mod">
          <ac:chgData name="Krishna Morales" userId="7fe5a2fc12b49587" providerId="LiveId" clId="{0E30D60E-984E-4BEE-AB85-E26C46BFA988}" dt="2020-05-26T16:29:09.086" v="16352" actId="478"/>
          <ac:spMkLst>
            <pc:docMk/>
            <pc:sldMk cId="1438976255" sldId="298"/>
            <ac:spMk id="6" creationId="{74DF7CEC-6F0D-4E1B-B8E7-9C06709A39AA}"/>
          </ac:spMkLst>
        </pc:spChg>
        <pc:spChg chg="del mod">
          <ac:chgData name="Krishna Morales" userId="7fe5a2fc12b49587" providerId="LiveId" clId="{0E30D60E-984E-4BEE-AB85-E26C46BFA988}" dt="2020-05-26T16:28:07.067" v="16340" actId="21"/>
          <ac:spMkLst>
            <pc:docMk/>
            <pc:sldMk cId="1438976255" sldId="298"/>
            <ac:spMk id="8" creationId="{8DFEC700-467E-4D21-A762-1CE09E91B779}"/>
          </ac:spMkLst>
        </pc:spChg>
        <pc:spChg chg="mod">
          <ac:chgData name="Krishna Morales" userId="7fe5a2fc12b49587" providerId="LiveId" clId="{0E30D60E-984E-4BEE-AB85-E26C46BFA988}" dt="2020-05-28T19:49:11.710" v="19421" actId="1076"/>
          <ac:spMkLst>
            <pc:docMk/>
            <pc:sldMk cId="1438976255" sldId="298"/>
            <ac:spMk id="9" creationId="{F241E828-F608-4297-9339-4D1FC0C2F8F1}"/>
          </ac:spMkLst>
        </pc:spChg>
        <pc:spChg chg="add mod">
          <ac:chgData name="Krishna Morales" userId="7fe5a2fc12b49587" providerId="LiveId" clId="{0E30D60E-984E-4BEE-AB85-E26C46BFA988}" dt="2020-05-28T19:49:11.710" v="19421" actId="1076"/>
          <ac:spMkLst>
            <pc:docMk/>
            <pc:sldMk cId="1438976255" sldId="298"/>
            <ac:spMk id="11" creationId="{8CA15028-8AC4-469F-9E41-5D3284AA140B}"/>
          </ac:spMkLst>
        </pc:spChg>
        <pc:spChg chg="add mod">
          <ac:chgData name="Krishna Morales" userId="7fe5a2fc12b49587" providerId="LiveId" clId="{0E30D60E-984E-4BEE-AB85-E26C46BFA988}" dt="2020-05-28T19:49:23.162" v="19423" actId="1076"/>
          <ac:spMkLst>
            <pc:docMk/>
            <pc:sldMk cId="1438976255" sldId="298"/>
            <ac:spMk id="13" creationId="{5DBBB884-D2D0-4086-98CD-37B7EA984AB8}"/>
          </ac:spMkLst>
        </pc:spChg>
        <pc:spChg chg="add mod">
          <ac:chgData name="Krishna Morales" userId="7fe5a2fc12b49587" providerId="LiveId" clId="{0E30D60E-984E-4BEE-AB85-E26C46BFA988}" dt="2020-05-28T19:49:23.162" v="19423" actId="1076"/>
          <ac:spMkLst>
            <pc:docMk/>
            <pc:sldMk cId="1438976255" sldId="298"/>
            <ac:spMk id="14" creationId="{A113642D-13EE-4052-8C1C-9B0A4D0D77FA}"/>
          </ac:spMkLst>
        </pc:spChg>
        <pc:spChg chg="add mod">
          <ac:chgData name="Krishna Morales" userId="7fe5a2fc12b49587" providerId="LiveId" clId="{0E30D60E-984E-4BEE-AB85-E26C46BFA988}" dt="2020-05-28T19:54:45.773" v="19451" actId="14100"/>
          <ac:spMkLst>
            <pc:docMk/>
            <pc:sldMk cId="1438976255" sldId="298"/>
            <ac:spMk id="16" creationId="{E5D07F7B-CF23-47ED-AF2C-B794B57EEEC6}"/>
          </ac:spMkLst>
        </pc:spChg>
        <pc:spChg chg="add del mod">
          <ac:chgData name="Krishna Morales" userId="7fe5a2fc12b49587" providerId="LiveId" clId="{0E30D60E-984E-4BEE-AB85-E26C46BFA988}" dt="2020-05-26T17:45:05.920" v="17985" actId="478"/>
          <ac:spMkLst>
            <pc:docMk/>
            <pc:sldMk cId="1438976255" sldId="298"/>
            <ac:spMk id="17" creationId="{C176B1CC-557F-4501-9F24-68BDEBEA5C3B}"/>
          </ac:spMkLst>
        </pc:spChg>
        <pc:spChg chg="add mod">
          <ac:chgData name="Krishna Morales" userId="7fe5a2fc12b49587" providerId="LiveId" clId="{0E30D60E-984E-4BEE-AB85-E26C46BFA988}" dt="2020-05-28T19:50:08.010" v="19435" actId="20577"/>
          <ac:spMkLst>
            <pc:docMk/>
            <pc:sldMk cId="1438976255" sldId="298"/>
            <ac:spMk id="17" creationId="{CF8A34A3-F25D-4F3A-96FE-16D384574C22}"/>
          </ac:spMkLst>
        </pc:spChg>
        <pc:spChg chg="add mod">
          <ac:chgData name="Krishna Morales" userId="7fe5a2fc12b49587" providerId="LiveId" clId="{0E30D60E-984E-4BEE-AB85-E26C46BFA988}" dt="2020-05-28T19:54:34.689" v="19449" actId="14100"/>
          <ac:spMkLst>
            <pc:docMk/>
            <pc:sldMk cId="1438976255" sldId="298"/>
            <ac:spMk id="18" creationId="{3E288760-83DD-4AEC-B77A-7D678306C25D}"/>
          </ac:spMkLst>
        </pc:spChg>
        <pc:spChg chg="mod">
          <ac:chgData name="Krishna Morales" userId="7fe5a2fc12b49587" providerId="LiveId" clId="{0E30D60E-984E-4BEE-AB85-E26C46BFA988}" dt="2020-05-28T19:59:48.148" v="19514" actId="20577"/>
          <ac:spMkLst>
            <pc:docMk/>
            <pc:sldMk cId="1438976255" sldId="298"/>
            <ac:spMk id="583" creationId="{00000000-0000-0000-0000-000000000000}"/>
          </ac:spMkLst>
        </pc:spChg>
        <pc:picChg chg="add mod">
          <ac:chgData name="Krishna Morales" userId="7fe5a2fc12b49587" providerId="LiveId" clId="{0E30D60E-984E-4BEE-AB85-E26C46BFA988}" dt="2020-05-28T19:53:32.274" v="19440" actId="1076"/>
          <ac:picMkLst>
            <pc:docMk/>
            <pc:sldMk cId="1438976255" sldId="298"/>
            <ac:picMk id="2" creationId="{5525A215-2B59-43D0-AC81-83FF2DA68638}"/>
          </ac:picMkLst>
        </pc:picChg>
        <pc:picChg chg="del mod">
          <ac:chgData name="Krishna Morales" userId="7fe5a2fc12b49587" providerId="LiveId" clId="{0E30D60E-984E-4BEE-AB85-E26C46BFA988}" dt="2020-05-26T16:28:07.067" v="16340" actId="21"/>
          <ac:picMkLst>
            <pc:docMk/>
            <pc:sldMk cId="1438976255" sldId="298"/>
            <ac:picMk id="2" creationId="{FA46D20B-AA51-43D2-9C6D-47FAFAB38C0C}"/>
          </ac:picMkLst>
        </pc:picChg>
        <pc:picChg chg="mod">
          <ac:chgData name="Krishna Morales" userId="7fe5a2fc12b49587" providerId="LiveId" clId="{0E30D60E-984E-4BEE-AB85-E26C46BFA988}" dt="2020-05-28T19:49:11.710" v="19421" actId="1076"/>
          <ac:picMkLst>
            <pc:docMk/>
            <pc:sldMk cId="1438976255" sldId="298"/>
            <ac:picMk id="4" creationId="{0F75CFB9-D33B-434E-A1AD-D4645DBF7315}"/>
          </ac:picMkLst>
        </pc:picChg>
        <pc:picChg chg="add del mod">
          <ac:chgData name="Krishna Morales" userId="7fe5a2fc12b49587" providerId="LiveId" clId="{0E30D60E-984E-4BEE-AB85-E26C46BFA988}" dt="2020-05-28T19:46:17.528" v="19249" actId="478"/>
          <ac:picMkLst>
            <pc:docMk/>
            <pc:sldMk cId="1438976255" sldId="298"/>
            <ac:picMk id="5" creationId="{CEA937AF-7FA0-4A23-A8C7-876C55EDC508}"/>
          </ac:picMkLst>
        </pc:picChg>
        <pc:picChg chg="add mod">
          <ac:chgData name="Krishna Morales" userId="7fe5a2fc12b49587" providerId="LiveId" clId="{0E30D60E-984E-4BEE-AB85-E26C46BFA988}" dt="2020-05-28T19:53:41.917" v="19443" actId="14100"/>
          <ac:picMkLst>
            <pc:docMk/>
            <pc:sldMk cId="1438976255" sldId="298"/>
            <ac:picMk id="6" creationId="{5AAAD7E0-154E-4138-8F32-D9E29FDBD4C2}"/>
          </ac:picMkLst>
        </pc:picChg>
        <pc:picChg chg="add mod">
          <ac:chgData name="Krishna Morales" userId="7fe5a2fc12b49587" providerId="LiveId" clId="{0E30D60E-984E-4BEE-AB85-E26C46BFA988}" dt="2020-05-24T10:44:51.046" v="9987"/>
          <ac:picMkLst>
            <pc:docMk/>
            <pc:sldMk cId="1438976255" sldId="298"/>
            <ac:picMk id="10" creationId="{90875781-4E9A-4B46-B3A5-8255F134C822}"/>
          </ac:picMkLst>
        </pc:picChg>
        <pc:picChg chg="add mod">
          <ac:chgData name="Krishna Morales" userId="7fe5a2fc12b49587" providerId="LiveId" clId="{0E30D60E-984E-4BEE-AB85-E26C46BFA988}" dt="2020-05-28T19:49:23.162" v="19423" actId="1076"/>
          <ac:picMkLst>
            <pc:docMk/>
            <pc:sldMk cId="1438976255" sldId="298"/>
            <ac:picMk id="12" creationId="{BC51B045-DF32-434A-BD9D-1B1BE095A8E9}"/>
          </ac:picMkLst>
        </pc:picChg>
        <pc:picChg chg="add del mod">
          <ac:chgData name="Krishna Morales" userId="7fe5a2fc12b49587" providerId="LiveId" clId="{0E30D60E-984E-4BEE-AB85-E26C46BFA988}" dt="2020-05-26T17:45:06.812" v="17986" actId="478"/>
          <ac:picMkLst>
            <pc:docMk/>
            <pc:sldMk cId="1438976255" sldId="298"/>
            <ac:picMk id="18" creationId="{1F28B268-75E2-4622-A2A0-B9F92197304A}"/>
          </ac:picMkLst>
        </pc:picChg>
        <pc:picChg chg="add del mod">
          <ac:chgData name="Krishna Morales" userId="7fe5a2fc12b49587" providerId="LiveId" clId="{0E30D60E-984E-4BEE-AB85-E26C46BFA988}" dt="2020-05-26T17:43:37.036" v="17983"/>
          <ac:picMkLst>
            <pc:docMk/>
            <pc:sldMk cId="1438976255" sldId="298"/>
            <ac:picMk id="20" creationId="{9D91F94B-A976-4FB8-A884-A4D5BFEF6E1B}"/>
          </ac:picMkLst>
        </pc:picChg>
        <pc:cxnChg chg="add del mod">
          <ac:chgData name="Krishna Morales" userId="7fe5a2fc12b49587" providerId="LiveId" clId="{0E30D60E-984E-4BEE-AB85-E26C46BFA988}" dt="2020-05-24T14:40:32.870" v="12991" actId="478"/>
          <ac:cxnSpMkLst>
            <pc:docMk/>
            <pc:sldMk cId="1438976255" sldId="298"/>
            <ac:cxnSpMk id="6" creationId="{20AACD37-6816-40CC-BFB4-207B7A019798}"/>
          </ac:cxnSpMkLst>
        </pc:cxnChg>
        <pc:cxnChg chg="add del mod">
          <ac:chgData name="Krishna Morales" userId="7fe5a2fc12b49587" providerId="LiveId" clId="{0E30D60E-984E-4BEE-AB85-E26C46BFA988}" dt="2020-05-26T16:29:06.881" v="16351" actId="478"/>
          <ac:cxnSpMkLst>
            <pc:docMk/>
            <pc:sldMk cId="1438976255" sldId="298"/>
            <ac:cxnSpMk id="16" creationId="{A62E9379-88A7-400B-84D6-8F3956B11406}"/>
          </ac:cxnSpMkLst>
        </pc:cxnChg>
      </pc:sldChg>
      <pc:sldChg chg="addSp modSp mod ord modAnim">
        <pc:chgData name="Krishna Morales" userId="7fe5a2fc12b49587" providerId="LiveId" clId="{0E30D60E-984E-4BEE-AB85-E26C46BFA988}" dt="2020-05-26T16:32:38.281" v="16421" actId="20577"/>
        <pc:sldMkLst>
          <pc:docMk/>
          <pc:sldMk cId="3740513964" sldId="300"/>
        </pc:sldMkLst>
        <pc:spChg chg="add mod">
          <ac:chgData name="Krishna Morales" userId="7fe5a2fc12b49587" providerId="LiveId" clId="{0E30D60E-984E-4BEE-AB85-E26C46BFA988}" dt="2020-05-23T15:04:24.170" v="6868" actId="20577"/>
          <ac:spMkLst>
            <pc:docMk/>
            <pc:sldMk cId="3740513964" sldId="300"/>
            <ac:spMk id="7" creationId="{349F273B-FD5A-495E-8295-AE2E170D248D}"/>
          </ac:spMkLst>
        </pc:spChg>
        <pc:spChg chg="mod">
          <ac:chgData name="Krishna Morales" userId="7fe5a2fc12b49587" providerId="LiveId" clId="{0E30D60E-984E-4BEE-AB85-E26C46BFA988}" dt="2020-05-23T14:47:20.165" v="5811" actId="21"/>
          <ac:spMkLst>
            <pc:docMk/>
            <pc:sldMk cId="3740513964" sldId="300"/>
            <ac:spMk id="9" creationId="{FCFED67D-2B12-4C20-A14C-7F0E31EC471D}"/>
          </ac:spMkLst>
        </pc:spChg>
        <pc:spChg chg="add mod">
          <ac:chgData name="Krishna Morales" userId="7fe5a2fc12b49587" providerId="LiveId" clId="{0E30D60E-984E-4BEE-AB85-E26C46BFA988}" dt="2020-05-24T11:05:27.823" v="10211" actId="1076"/>
          <ac:spMkLst>
            <pc:docMk/>
            <pc:sldMk cId="3740513964" sldId="300"/>
            <ac:spMk id="11" creationId="{837BFDAC-9861-47BB-AD83-1A913F1C660A}"/>
          </ac:spMkLst>
        </pc:spChg>
        <pc:spChg chg="mod">
          <ac:chgData name="Krishna Morales" userId="7fe5a2fc12b49587" providerId="LiveId" clId="{0E30D60E-984E-4BEE-AB85-E26C46BFA988}" dt="2020-05-26T16:32:38.281" v="16421" actId="20577"/>
          <ac:spMkLst>
            <pc:docMk/>
            <pc:sldMk cId="3740513964" sldId="300"/>
            <ac:spMk id="583" creationId="{00000000-0000-0000-0000-000000000000}"/>
          </ac:spMkLst>
        </pc:spChg>
        <pc:picChg chg="mod">
          <ac:chgData name="Krishna Morales" userId="7fe5a2fc12b49587" providerId="LiveId" clId="{0E30D60E-984E-4BEE-AB85-E26C46BFA988}" dt="2020-05-23T15:06:46.124" v="6870" actId="1076"/>
          <ac:picMkLst>
            <pc:docMk/>
            <pc:sldMk cId="3740513964" sldId="300"/>
            <ac:picMk id="2" creationId="{19599270-A123-45E8-AC3E-3613010872CC}"/>
          </ac:picMkLst>
        </pc:picChg>
        <pc:picChg chg="add mod">
          <ac:chgData name="Krishna Morales" userId="7fe5a2fc12b49587" providerId="LiveId" clId="{0E30D60E-984E-4BEE-AB85-E26C46BFA988}" dt="2020-05-24T11:05:19.288" v="10209" actId="1076"/>
          <ac:picMkLst>
            <pc:docMk/>
            <pc:sldMk cId="3740513964" sldId="300"/>
            <ac:picMk id="3" creationId="{73F6E073-30A6-4745-9E0B-892E0A413D1E}"/>
          </ac:picMkLst>
        </pc:picChg>
        <pc:picChg chg="add mod">
          <ac:chgData name="Krishna Morales" userId="7fe5a2fc12b49587" providerId="LiveId" clId="{0E30D60E-984E-4BEE-AB85-E26C46BFA988}" dt="2020-05-24T10:38:01.489" v="9946"/>
          <ac:picMkLst>
            <pc:docMk/>
            <pc:sldMk cId="3740513964" sldId="300"/>
            <ac:picMk id="10" creationId="{5AD4FC99-8DC2-4155-A50B-B1F70157F8B6}"/>
          </ac:picMkLst>
        </pc:picChg>
      </pc:sldChg>
      <pc:sldChg chg="addSp delSp modSp mod ord">
        <pc:chgData name="Krishna Morales" userId="7fe5a2fc12b49587" providerId="LiveId" clId="{0E30D60E-984E-4BEE-AB85-E26C46BFA988}" dt="2020-05-26T17:43:38.469" v="17984" actId="21"/>
        <pc:sldMkLst>
          <pc:docMk/>
          <pc:sldMk cId="2655226521" sldId="301"/>
        </pc:sldMkLst>
        <pc:spChg chg="del mod">
          <ac:chgData name="Krishna Morales" userId="7fe5a2fc12b49587" providerId="LiveId" clId="{0E30D60E-984E-4BEE-AB85-E26C46BFA988}" dt="2020-05-24T14:31:19.939" v="12668" actId="21"/>
          <ac:spMkLst>
            <pc:docMk/>
            <pc:sldMk cId="2655226521" sldId="301"/>
            <ac:spMk id="2" creationId="{40888195-2EE5-477F-868E-D69A075AB03D}"/>
          </ac:spMkLst>
        </pc:spChg>
        <pc:spChg chg="del mod">
          <ac:chgData name="Krishna Morales" userId="7fe5a2fc12b49587" providerId="LiveId" clId="{0E30D60E-984E-4BEE-AB85-E26C46BFA988}" dt="2020-05-24T14:29:23.164" v="12630" actId="21"/>
          <ac:spMkLst>
            <pc:docMk/>
            <pc:sldMk cId="2655226521" sldId="301"/>
            <ac:spMk id="7" creationId="{8966CA51-4D18-4E1F-9427-DCC814928F82}"/>
          </ac:spMkLst>
        </pc:spChg>
        <pc:spChg chg="mod">
          <ac:chgData name="Krishna Morales" userId="7fe5a2fc12b49587" providerId="LiveId" clId="{0E30D60E-984E-4BEE-AB85-E26C46BFA988}" dt="2020-05-25T20:13:04.735" v="15895" actId="113"/>
          <ac:spMkLst>
            <pc:docMk/>
            <pc:sldMk cId="2655226521" sldId="301"/>
            <ac:spMk id="9" creationId="{FCFED67D-2B12-4C20-A14C-7F0E31EC471D}"/>
          </ac:spMkLst>
        </pc:spChg>
        <pc:spChg chg="del mod">
          <ac:chgData name="Krishna Morales" userId="7fe5a2fc12b49587" providerId="LiveId" clId="{0E30D60E-984E-4BEE-AB85-E26C46BFA988}" dt="2020-05-24T14:31:19.939" v="12668" actId="21"/>
          <ac:spMkLst>
            <pc:docMk/>
            <pc:sldMk cId="2655226521" sldId="301"/>
            <ac:spMk id="10" creationId="{6AD36B4B-D13B-49FF-9DB6-F25E80E0D2BE}"/>
          </ac:spMkLst>
        </pc:spChg>
        <pc:spChg chg="add del mod">
          <ac:chgData name="Krishna Morales" userId="7fe5a2fc12b49587" providerId="LiveId" clId="{0E30D60E-984E-4BEE-AB85-E26C46BFA988}" dt="2020-05-24T15:55:40.238" v="14425" actId="478"/>
          <ac:spMkLst>
            <pc:docMk/>
            <pc:sldMk cId="2655226521" sldId="301"/>
            <ac:spMk id="13" creationId="{A36F3028-3BE7-4B6E-9E24-F2A7BA1FFC1A}"/>
          </ac:spMkLst>
        </pc:spChg>
        <pc:spChg chg="mod">
          <ac:chgData name="Krishna Morales" userId="7fe5a2fc12b49587" providerId="LiveId" clId="{0E30D60E-984E-4BEE-AB85-E26C46BFA988}" dt="2020-05-24T14:29:15.103" v="12626" actId="14100"/>
          <ac:spMkLst>
            <pc:docMk/>
            <pc:sldMk cId="2655226521" sldId="301"/>
            <ac:spMk id="572" creationId="{00000000-0000-0000-0000-000000000000}"/>
          </ac:spMkLst>
        </pc:spChg>
        <pc:spChg chg="mod">
          <ac:chgData name="Krishna Morales" userId="7fe5a2fc12b49587" providerId="LiveId" clId="{0E30D60E-984E-4BEE-AB85-E26C46BFA988}" dt="2020-05-24T14:46:23.283" v="13076" actId="14100"/>
          <ac:spMkLst>
            <pc:docMk/>
            <pc:sldMk cId="2655226521" sldId="301"/>
            <ac:spMk id="573" creationId="{00000000-0000-0000-0000-000000000000}"/>
          </ac:spMkLst>
        </pc:spChg>
        <pc:spChg chg="mod">
          <ac:chgData name="Krishna Morales" userId="7fe5a2fc12b49587" providerId="LiveId" clId="{0E30D60E-984E-4BEE-AB85-E26C46BFA988}" dt="2020-05-26T16:32:02.502" v="16411" actId="20577"/>
          <ac:spMkLst>
            <pc:docMk/>
            <pc:sldMk cId="2655226521" sldId="301"/>
            <ac:spMk id="583" creationId="{00000000-0000-0000-0000-000000000000}"/>
          </ac:spMkLst>
        </pc:spChg>
        <pc:picChg chg="add mod">
          <ac:chgData name="Krishna Morales" userId="7fe5a2fc12b49587" providerId="LiveId" clId="{0E30D60E-984E-4BEE-AB85-E26C46BFA988}" dt="2020-05-24T15:55:43.416" v="14426" actId="1076"/>
          <ac:picMkLst>
            <pc:docMk/>
            <pc:sldMk cId="2655226521" sldId="301"/>
            <ac:picMk id="3" creationId="{3F1151E5-EAE6-40F3-A90E-2167AE448BF2}"/>
          </ac:picMkLst>
        </pc:picChg>
        <pc:picChg chg="add del mod">
          <ac:chgData name="Krishna Morales" userId="7fe5a2fc12b49587" providerId="LiveId" clId="{0E30D60E-984E-4BEE-AB85-E26C46BFA988}" dt="2020-05-26T17:43:38.469" v="17984" actId="21"/>
          <ac:picMkLst>
            <pc:docMk/>
            <pc:sldMk cId="2655226521" sldId="301"/>
            <ac:picMk id="5" creationId="{E79A18A3-D482-40BF-934A-9BB7DD751FF9}"/>
          </ac:picMkLst>
        </pc:picChg>
        <pc:picChg chg="del mod">
          <ac:chgData name="Krishna Morales" userId="7fe5a2fc12b49587" providerId="LiveId" clId="{0E30D60E-984E-4BEE-AB85-E26C46BFA988}" dt="2020-05-24T14:29:23.164" v="12630" actId="21"/>
          <ac:picMkLst>
            <pc:docMk/>
            <pc:sldMk cId="2655226521" sldId="301"/>
            <ac:picMk id="8" creationId="{022CA963-2E40-4FBC-8468-16FD750CD114}"/>
          </ac:picMkLst>
        </pc:picChg>
        <pc:picChg chg="add del mod">
          <ac:chgData name="Krishna Morales" userId="7fe5a2fc12b49587" providerId="LiveId" clId="{0E30D60E-984E-4BEE-AB85-E26C46BFA988}" dt="2020-05-24T14:36:04.862" v="12872" actId="478"/>
          <ac:picMkLst>
            <pc:docMk/>
            <pc:sldMk cId="2655226521" sldId="301"/>
            <ac:picMk id="11" creationId="{32F96D6D-4736-4E6B-BFAB-5CE8047453CB}"/>
          </ac:picMkLst>
        </pc:picChg>
      </pc:sldChg>
      <pc:sldChg chg="addSp delSp modSp mod ord modTransition modAnim">
        <pc:chgData name="Krishna Morales" userId="7fe5a2fc12b49587" providerId="LiveId" clId="{0E30D60E-984E-4BEE-AB85-E26C46BFA988}" dt="2020-05-28T20:02:19.211" v="19625"/>
        <pc:sldMkLst>
          <pc:docMk/>
          <pc:sldMk cId="3117170530" sldId="302"/>
        </pc:sldMkLst>
        <pc:spChg chg="add del mod">
          <ac:chgData name="Krishna Morales" userId="7fe5a2fc12b49587" providerId="LiveId" clId="{0E30D60E-984E-4BEE-AB85-E26C46BFA988}" dt="2020-05-24T18:23:25.070" v="14632" actId="21"/>
          <ac:spMkLst>
            <pc:docMk/>
            <pc:sldMk cId="3117170530" sldId="302"/>
            <ac:spMk id="3" creationId="{B9AC66BE-04E8-4F29-A386-0A2CCAC14FDA}"/>
          </ac:spMkLst>
        </pc:spChg>
        <pc:spChg chg="add mod">
          <ac:chgData name="Krishna Morales" userId="7fe5a2fc12b49587" providerId="LiveId" clId="{0E30D60E-984E-4BEE-AB85-E26C46BFA988}" dt="2020-05-24T15:10:44.662" v="13976" actId="14100"/>
          <ac:spMkLst>
            <pc:docMk/>
            <pc:sldMk cId="3117170530" sldId="302"/>
            <ac:spMk id="9" creationId="{B0CCDFA4-4253-40CD-A856-9F31484C56B9}"/>
          </ac:spMkLst>
        </pc:spChg>
        <pc:spChg chg="mod">
          <ac:chgData name="Krishna Morales" userId="7fe5a2fc12b49587" providerId="LiveId" clId="{0E30D60E-984E-4BEE-AB85-E26C46BFA988}" dt="2020-05-24T15:01:39.030" v="13615" actId="313"/>
          <ac:spMkLst>
            <pc:docMk/>
            <pc:sldMk cId="3117170530" sldId="302"/>
            <ac:spMk id="20" creationId="{D2D34953-1489-4EBA-BE6C-6FC758BFA057}"/>
          </ac:spMkLst>
        </pc:spChg>
        <pc:spChg chg="del mod">
          <ac:chgData name="Krishna Morales" userId="7fe5a2fc12b49587" providerId="LiveId" clId="{0E30D60E-984E-4BEE-AB85-E26C46BFA988}" dt="2020-05-24T14:59:47.339" v="13520" actId="478"/>
          <ac:spMkLst>
            <pc:docMk/>
            <pc:sldMk cId="3117170530" sldId="302"/>
            <ac:spMk id="21" creationId="{78B1C5B7-71AB-4422-A90C-24149ED8CF17}"/>
          </ac:spMkLst>
        </pc:spChg>
        <pc:picChg chg="add del mod">
          <ac:chgData name="Krishna Morales" userId="7fe5a2fc12b49587" providerId="LiveId" clId="{0E30D60E-984E-4BEE-AB85-E26C46BFA988}" dt="2020-05-28T19:59:01.419" v="19490" actId="478"/>
          <ac:picMkLst>
            <pc:docMk/>
            <pc:sldMk cId="3117170530" sldId="302"/>
            <ac:picMk id="2" creationId="{FFCEBFD0-FEA8-4A97-8E17-CF6D2F7FFC60}"/>
          </ac:picMkLst>
        </pc:picChg>
        <pc:picChg chg="add mod">
          <ac:chgData name="Krishna Morales" userId="7fe5a2fc12b49587" providerId="LiveId" clId="{0E30D60E-984E-4BEE-AB85-E26C46BFA988}" dt="2020-05-24T10:44:53.465" v="9988"/>
          <ac:picMkLst>
            <pc:docMk/>
            <pc:sldMk cId="3117170530" sldId="302"/>
            <ac:picMk id="7" creationId="{30CF40A0-BC1C-4FA5-B978-C142821F5B0D}"/>
          </ac:picMkLst>
        </pc:picChg>
      </pc:sldChg>
      <pc:sldChg chg="addSp delSp modSp mod ord modTransition modAnim modNotesTx">
        <pc:chgData name="Krishna Morales" userId="7fe5a2fc12b49587" providerId="LiveId" clId="{0E30D60E-984E-4BEE-AB85-E26C46BFA988}" dt="2020-05-28T20:02:19.211" v="19625"/>
        <pc:sldMkLst>
          <pc:docMk/>
          <pc:sldMk cId="1882046097" sldId="305"/>
        </pc:sldMkLst>
        <pc:spChg chg="add mod">
          <ac:chgData name="Krishna Morales" userId="7fe5a2fc12b49587" providerId="LiveId" clId="{0E30D60E-984E-4BEE-AB85-E26C46BFA988}" dt="2020-05-24T10:43:58.667" v="9980" actId="14100"/>
          <ac:spMkLst>
            <pc:docMk/>
            <pc:sldMk cId="1882046097" sldId="305"/>
            <ac:spMk id="9" creationId="{BC8C8B0C-A6B3-485D-930E-EF91D166CD78}"/>
          </ac:spMkLst>
        </pc:spChg>
        <pc:spChg chg="add mod">
          <ac:chgData name="Krishna Morales" userId="7fe5a2fc12b49587" providerId="LiveId" clId="{0E30D60E-984E-4BEE-AB85-E26C46BFA988}" dt="2020-05-24T11:15:36.631" v="10278" actId="1076"/>
          <ac:spMkLst>
            <pc:docMk/>
            <pc:sldMk cId="1882046097" sldId="305"/>
            <ac:spMk id="10" creationId="{478E0B1F-9CA1-4EA6-B67E-F433E81B1C0B}"/>
          </ac:spMkLst>
        </pc:spChg>
        <pc:spChg chg="mod">
          <ac:chgData name="Krishna Morales" userId="7fe5a2fc12b49587" providerId="LiveId" clId="{0E30D60E-984E-4BEE-AB85-E26C46BFA988}" dt="2020-05-23T18:15:18.396" v="7941" actId="20577"/>
          <ac:spMkLst>
            <pc:docMk/>
            <pc:sldMk cId="1882046097" sldId="305"/>
            <ac:spMk id="20" creationId="{D2D34953-1489-4EBA-BE6C-6FC758BFA057}"/>
          </ac:spMkLst>
        </pc:spChg>
        <pc:spChg chg="mod">
          <ac:chgData name="Krishna Morales" userId="7fe5a2fc12b49587" providerId="LiveId" clId="{0E30D60E-984E-4BEE-AB85-E26C46BFA988}" dt="2020-05-24T09:29:34.506" v="9635" actId="14100"/>
          <ac:spMkLst>
            <pc:docMk/>
            <pc:sldMk cId="1882046097" sldId="305"/>
            <ac:spMk id="21" creationId="{78B1C5B7-71AB-4422-A90C-24149ED8CF17}"/>
          </ac:spMkLst>
        </pc:spChg>
        <pc:picChg chg="del mod">
          <ac:chgData name="Krishna Morales" userId="7fe5a2fc12b49587" providerId="LiveId" clId="{0E30D60E-984E-4BEE-AB85-E26C46BFA988}" dt="2020-05-23T18:07:27.426" v="7832" actId="478"/>
          <ac:picMkLst>
            <pc:docMk/>
            <pc:sldMk cId="1882046097" sldId="305"/>
            <ac:picMk id="2" creationId="{17EDFC2A-CE65-45D0-9688-8CC226D7F857}"/>
          </ac:picMkLst>
        </pc:picChg>
        <pc:picChg chg="add mod">
          <ac:chgData name="Krishna Morales" userId="7fe5a2fc12b49587" providerId="LiveId" clId="{0E30D60E-984E-4BEE-AB85-E26C46BFA988}" dt="2020-05-24T10:43:42.671" v="9975" actId="1076"/>
          <ac:picMkLst>
            <pc:docMk/>
            <pc:sldMk cId="1882046097" sldId="305"/>
            <ac:picMk id="3" creationId="{176A7EB4-D843-4E3E-92C2-C9858A68C69D}"/>
          </ac:picMkLst>
        </pc:picChg>
        <pc:picChg chg="add del mod">
          <ac:chgData name="Krishna Morales" userId="7fe5a2fc12b49587" providerId="LiveId" clId="{0E30D60E-984E-4BEE-AB85-E26C46BFA988}" dt="2020-05-23T18:09:07.075" v="7838" actId="478"/>
          <ac:picMkLst>
            <pc:docMk/>
            <pc:sldMk cId="1882046097" sldId="305"/>
            <ac:picMk id="4" creationId="{80E8F44A-9AEC-4CE2-833A-0A880878804E}"/>
          </ac:picMkLst>
        </pc:picChg>
        <pc:picChg chg="add mod">
          <ac:chgData name="Krishna Morales" userId="7fe5a2fc12b49587" providerId="LiveId" clId="{0E30D60E-984E-4BEE-AB85-E26C46BFA988}" dt="2020-05-24T09:29:16.246" v="9631" actId="1076"/>
          <ac:picMkLst>
            <pc:docMk/>
            <pc:sldMk cId="1882046097" sldId="305"/>
            <ac:picMk id="5" creationId="{7A89C0B4-FD39-4C53-8BE0-757DD9CFB533}"/>
          </ac:picMkLst>
        </pc:picChg>
        <pc:picChg chg="add mod">
          <ac:chgData name="Krishna Morales" userId="7fe5a2fc12b49587" providerId="LiveId" clId="{0E30D60E-984E-4BEE-AB85-E26C46BFA988}" dt="2020-05-24T15:09:49.144" v="13962" actId="1076"/>
          <ac:picMkLst>
            <pc:docMk/>
            <pc:sldMk cId="1882046097" sldId="305"/>
            <ac:picMk id="6" creationId="{E5657548-1C58-4441-A913-2A0D0EF763AB}"/>
          </ac:picMkLst>
        </pc:picChg>
        <pc:picChg chg="add mod">
          <ac:chgData name="Krishna Morales" userId="7fe5a2fc12b49587" providerId="LiveId" clId="{0E30D60E-984E-4BEE-AB85-E26C46BFA988}" dt="2020-05-24T10:40:11.442" v="9969"/>
          <ac:picMkLst>
            <pc:docMk/>
            <pc:sldMk cId="1882046097" sldId="305"/>
            <ac:picMk id="8" creationId="{1C3BEBC6-D0ED-4705-81F2-ED01C3703803}"/>
          </ac:picMkLst>
        </pc:picChg>
      </pc:sldChg>
      <pc:sldChg chg="ord modTransition">
        <pc:chgData name="Krishna Morales" userId="7fe5a2fc12b49587" providerId="LiveId" clId="{0E30D60E-984E-4BEE-AB85-E26C46BFA988}" dt="2020-05-28T20:02:08.469" v="19624"/>
        <pc:sldMkLst>
          <pc:docMk/>
          <pc:sldMk cId="3727848401" sldId="308"/>
        </pc:sldMkLst>
      </pc:sldChg>
      <pc:sldChg chg="modSp add del mod">
        <pc:chgData name="Krishna Morales" userId="7fe5a2fc12b49587" providerId="LiveId" clId="{0E30D60E-984E-4BEE-AB85-E26C46BFA988}" dt="2020-05-22T19:30:54.293" v="1225" actId="47"/>
        <pc:sldMkLst>
          <pc:docMk/>
          <pc:sldMk cId="739774200" sldId="309"/>
        </pc:sldMkLst>
        <pc:spChg chg="mod">
          <ac:chgData name="Krishna Morales" userId="7fe5a2fc12b49587" providerId="LiveId" clId="{0E30D60E-984E-4BEE-AB85-E26C46BFA988}" dt="2020-05-22T18:58:39.830" v="784" actId="20577"/>
          <ac:spMkLst>
            <pc:docMk/>
            <pc:sldMk cId="739774200" sldId="309"/>
            <ac:spMk id="9" creationId="{78098E28-CC01-4FBF-A4CA-0D35E0555280}"/>
          </ac:spMkLst>
        </pc:spChg>
        <pc:spChg chg="mod">
          <ac:chgData name="Krishna Morales" userId="7fe5a2fc12b49587" providerId="LiveId" clId="{0E30D60E-984E-4BEE-AB85-E26C46BFA988}" dt="2020-05-22T18:54:57.663" v="553" actId="20577"/>
          <ac:spMkLst>
            <pc:docMk/>
            <pc:sldMk cId="739774200" sldId="309"/>
            <ac:spMk id="267" creationId="{00000000-0000-0000-0000-000000000000}"/>
          </ac:spMkLst>
        </pc:spChg>
        <pc:spChg chg="mod">
          <ac:chgData name="Krishna Morales" userId="7fe5a2fc12b49587" providerId="LiveId" clId="{0E30D60E-984E-4BEE-AB85-E26C46BFA988}" dt="2020-05-22T18:59:35.196" v="819" actId="6549"/>
          <ac:spMkLst>
            <pc:docMk/>
            <pc:sldMk cId="739774200" sldId="309"/>
            <ac:spMk id="268" creationId="{00000000-0000-0000-0000-000000000000}"/>
          </ac:spMkLst>
        </pc:spChg>
      </pc:sldChg>
      <pc:sldChg chg="addSp delSp modSp add mod ord modTransition addAnim delAnim modAnim modNotesTx">
        <pc:chgData name="Krishna Morales" userId="7fe5a2fc12b49587" providerId="LiveId" clId="{0E30D60E-984E-4BEE-AB85-E26C46BFA988}" dt="2020-05-28T20:02:19.211" v="19625"/>
        <pc:sldMkLst>
          <pc:docMk/>
          <pc:sldMk cId="1810254706" sldId="310"/>
        </pc:sldMkLst>
        <pc:spChg chg="add del mod">
          <ac:chgData name="Krishna Morales" userId="7fe5a2fc12b49587" providerId="LiveId" clId="{0E30D60E-984E-4BEE-AB85-E26C46BFA988}" dt="2020-05-22T19:27:05.882" v="1163" actId="478"/>
          <ac:spMkLst>
            <pc:docMk/>
            <pc:sldMk cId="1810254706" sldId="310"/>
            <ac:spMk id="3" creationId="{B1884AFC-10A2-4184-98FF-AB0FC152FD52}"/>
          </ac:spMkLst>
        </pc:spChg>
        <pc:spChg chg="del">
          <ac:chgData name="Krishna Morales" userId="7fe5a2fc12b49587" providerId="LiveId" clId="{0E30D60E-984E-4BEE-AB85-E26C46BFA988}" dt="2020-05-22T19:13:04.154" v="1035" actId="478"/>
          <ac:spMkLst>
            <pc:docMk/>
            <pc:sldMk cId="1810254706" sldId="310"/>
            <ac:spMk id="7" creationId="{B3133089-7B72-4534-B4D7-4551045AF3C4}"/>
          </ac:spMkLst>
        </pc:spChg>
        <pc:spChg chg="del">
          <ac:chgData name="Krishna Morales" userId="7fe5a2fc12b49587" providerId="LiveId" clId="{0E30D60E-984E-4BEE-AB85-E26C46BFA988}" dt="2020-05-22T19:13:02.183" v="1033" actId="478"/>
          <ac:spMkLst>
            <pc:docMk/>
            <pc:sldMk cId="1810254706" sldId="310"/>
            <ac:spMk id="8" creationId="{C71CFFAF-C11F-4551-9B20-217947FDA5EC}"/>
          </ac:spMkLst>
        </pc:spChg>
        <pc:spChg chg="del">
          <ac:chgData name="Krishna Morales" userId="7fe5a2fc12b49587" providerId="LiveId" clId="{0E30D60E-984E-4BEE-AB85-E26C46BFA988}" dt="2020-05-22T19:13:03.111" v="1034" actId="478"/>
          <ac:spMkLst>
            <pc:docMk/>
            <pc:sldMk cId="1810254706" sldId="310"/>
            <ac:spMk id="9" creationId="{78098E28-CC01-4FBF-A4CA-0D35E0555280}"/>
          </ac:spMkLst>
        </pc:spChg>
        <pc:spChg chg="add del mod">
          <ac:chgData name="Krishna Morales" userId="7fe5a2fc12b49587" providerId="LiveId" clId="{0E30D60E-984E-4BEE-AB85-E26C46BFA988}" dt="2020-05-22T19:27:08.250" v="1164" actId="478"/>
          <ac:spMkLst>
            <pc:docMk/>
            <pc:sldMk cId="1810254706" sldId="310"/>
            <ac:spMk id="11" creationId="{E4F3B1EB-3141-4660-8358-93E67D66F0EE}"/>
          </ac:spMkLst>
        </pc:spChg>
        <pc:spChg chg="add del mod">
          <ac:chgData name="Krishna Morales" userId="7fe5a2fc12b49587" providerId="LiveId" clId="{0E30D60E-984E-4BEE-AB85-E26C46BFA988}" dt="2020-05-22T19:24:33.136" v="1134" actId="478"/>
          <ac:spMkLst>
            <pc:docMk/>
            <pc:sldMk cId="1810254706" sldId="310"/>
            <ac:spMk id="12" creationId="{2437EF12-4F98-4EF7-8B3C-98DC0494D8BD}"/>
          </ac:spMkLst>
        </pc:spChg>
        <pc:spChg chg="add del mod">
          <ac:chgData name="Krishna Morales" userId="7fe5a2fc12b49587" providerId="LiveId" clId="{0E30D60E-984E-4BEE-AB85-E26C46BFA988}" dt="2020-05-22T19:24:47.645" v="1140" actId="478"/>
          <ac:spMkLst>
            <pc:docMk/>
            <pc:sldMk cId="1810254706" sldId="310"/>
            <ac:spMk id="13" creationId="{293481E6-9414-4168-BE3B-F9C1D3CB07B1}"/>
          </ac:spMkLst>
        </pc:spChg>
        <pc:spChg chg="add del mod">
          <ac:chgData name="Krishna Morales" userId="7fe5a2fc12b49587" providerId="LiveId" clId="{0E30D60E-984E-4BEE-AB85-E26C46BFA988}" dt="2020-05-22T19:24:41.176" v="1137" actId="478"/>
          <ac:spMkLst>
            <pc:docMk/>
            <pc:sldMk cId="1810254706" sldId="310"/>
            <ac:spMk id="14" creationId="{AC607728-9A68-4586-95CC-C67F28D43832}"/>
          </ac:spMkLst>
        </pc:spChg>
        <pc:spChg chg="add del mod">
          <ac:chgData name="Krishna Morales" userId="7fe5a2fc12b49587" providerId="LiveId" clId="{0E30D60E-984E-4BEE-AB85-E26C46BFA988}" dt="2020-05-23T14:55:29.777" v="6231" actId="478"/>
          <ac:spMkLst>
            <pc:docMk/>
            <pc:sldMk cId="1810254706" sldId="310"/>
            <ac:spMk id="18" creationId="{881E3E4D-0ECC-46B5-8A8F-461542F50C74}"/>
          </ac:spMkLst>
        </pc:spChg>
        <pc:spChg chg="add del mod">
          <ac:chgData name="Krishna Morales" userId="7fe5a2fc12b49587" providerId="LiveId" clId="{0E30D60E-984E-4BEE-AB85-E26C46BFA988}" dt="2020-05-23T14:30:24.036" v="5598" actId="478"/>
          <ac:spMkLst>
            <pc:docMk/>
            <pc:sldMk cId="1810254706" sldId="310"/>
            <ac:spMk id="20" creationId="{6FC993E4-A049-4F0E-A35A-D8553EB3C735}"/>
          </ac:spMkLst>
        </pc:spChg>
        <pc:spChg chg="add del mod ord">
          <ac:chgData name="Krishna Morales" userId="7fe5a2fc12b49587" providerId="LiveId" clId="{0E30D60E-984E-4BEE-AB85-E26C46BFA988}" dt="2020-05-25T19:29:34.353" v="14802" actId="167"/>
          <ac:spMkLst>
            <pc:docMk/>
            <pc:sldMk cId="1810254706" sldId="310"/>
            <ac:spMk id="23" creationId="{6D5EB3B8-0AB9-442F-BCD8-F23FBC0008A6}"/>
          </ac:spMkLst>
        </pc:spChg>
        <pc:spChg chg="add del mod ord">
          <ac:chgData name="Krishna Morales" userId="7fe5a2fc12b49587" providerId="LiveId" clId="{0E30D60E-984E-4BEE-AB85-E26C46BFA988}" dt="2020-05-25T19:29:34.353" v="14802" actId="167"/>
          <ac:spMkLst>
            <pc:docMk/>
            <pc:sldMk cId="1810254706" sldId="310"/>
            <ac:spMk id="24" creationId="{62C7DDEE-356D-4CD2-8103-39EDE9F1C011}"/>
          </ac:spMkLst>
        </pc:spChg>
        <pc:spChg chg="add del mod ord">
          <ac:chgData name="Krishna Morales" userId="7fe5a2fc12b49587" providerId="LiveId" clId="{0E30D60E-984E-4BEE-AB85-E26C46BFA988}" dt="2020-05-25T19:29:34.353" v="14802" actId="167"/>
          <ac:spMkLst>
            <pc:docMk/>
            <pc:sldMk cId="1810254706" sldId="310"/>
            <ac:spMk id="26" creationId="{BA9C6B6C-8D77-4D15-8FFF-54D718348372}"/>
          </ac:spMkLst>
        </pc:spChg>
        <pc:spChg chg="add del mod">
          <ac:chgData name="Krishna Morales" userId="7fe5a2fc12b49587" providerId="LiveId" clId="{0E30D60E-984E-4BEE-AB85-E26C46BFA988}" dt="2020-05-23T14:56:10.762" v="6250" actId="21"/>
          <ac:spMkLst>
            <pc:docMk/>
            <pc:sldMk cId="1810254706" sldId="310"/>
            <ac:spMk id="35" creationId="{CBAE6551-97F1-4756-961B-F67F1D50EB6B}"/>
          </ac:spMkLst>
        </pc:spChg>
        <pc:spChg chg="add mod">
          <ac:chgData name="Krishna Morales" userId="7fe5a2fc12b49587" providerId="LiveId" clId="{0E30D60E-984E-4BEE-AB85-E26C46BFA988}" dt="2020-05-23T14:36:49.564" v="5751" actId="1076"/>
          <ac:spMkLst>
            <pc:docMk/>
            <pc:sldMk cId="1810254706" sldId="310"/>
            <ac:spMk id="43" creationId="{C56628E3-8AC2-4233-96E2-24C5EC525B8D}"/>
          </ac:spMkLst>
        </pc:spChg>
        <pc:spChg chg="add del mod">
          <ac:chgData name="Krishna Morales" userId="7fe5a2fc12b49587" providerId="LiveId" clId="{0E30D60E-984E-4BEE-AB85-E26C46BFA988}" dt="2020-05-25T19:39:13.444" v="15137" actId="20577"/>
          <ac:spMkLst>
            <pc:docMk/>
            <pc:sldMk cId="1810254706" sldId="310"/>
            <ac:spMk id="44" creationId="{DBD8717F-5CCE-4327-8C24-EE19CAB70453}"/>
          </ac:spMkLst>
        </pc:spChg>
        <pc:spChg chg="add mod">
          <ac:chgData name="Krishna Morales" userId="7fe5a2fc12b49587" providerId="LiveId" clId="{0E30D60E-984E-4BEE-AB85-E26C46BFA988}" dt="2020-05-24T11:07:09.936" v="10228" actId="14100"/>
          <ac:spMkLst>
            <pc:docMk/>
            <pc:sldMk cId="1810254706" sldId="310"/>
            <ac:spMk id="259" creationId="{617AFF4A-14ED-4257-AC83-E31484B9F400}"/>
          </ac:spMkLst>
        </pc:spChg>
        <pc:spChg chg="del mod">
          <ac:chgData name="Krishna Morales" userId="7fe5a2fc12b49587" providerId="LiveId" clId="{0E30D60E-984E-4BEE-AB85-E26C46BFA988}" dt="2020-05-22T19:13:00.806" v="1032" actId="478"/>
          <ac:spMkLst>
            <pc:docMk/>
            <pc:sldMk cId="1810254706" sldId="310"/>
            <ac:spMk id="267" creationId="{00000000-0000-0000-0000-000000000000}"/>
          </ac:spMkLst>
        </pc:spChg>
        <pc:spChg chg="mod">
          <ac:chgData name="Krishna Morales" userId="7fe5a2fc12b49587" providerId="LiveId" clId="{0E30D60E-984E-4BEE-AB85-E26C46BFA988}" dt="2020-05-25T19:32:14.664" v="14879" actId="20577"/>
          <ac:spMkLst>
            <pc:docMk/>
            <pc:sldMk cId="1810254706" sldId="310"/>
            <ac:spMk id="268" creationId="{00000000-0000-0000-0000-000000000000}"/>
          </ac:spMkLst>
        </pc:spChg>
        <pc:picChg chg="add del mod">
          <ac:chgData name="Krishna Morales" userId="7fe5a2fc12b49587" providerId="LiveId" clId="{0E30D60E-984E-4BEE-AB85-E26C46BFA988}" dt="2020-05-25T19:30:13.748" v="14805" actId="21"/>
          <ac:picMkLst>
            <pc:docMk/>
            <pc:sldMk cId="1810254706" sldId="310"/>
            <ac:picMk id="2" creationId="{DD6FA3FD-C061-4ECC-A1A6-C4B91A9240AB}"/>
          </ac:picMkLst>
        </pc:picChg>
        <pc:picChg chg="add del mod">
          <ac:chgData name="Krishna Morales" userId="7fe5a2fc12b49587" providerId="LiveId" clId="{0E30D60E-984E-4BEE-AB85-E26C46BFA988}" dt="2020-05-23T10:24:32.750" v="2337" actId="21"/>
          <ac:picMkLst>
            <pc:docMk/>
            <pc:sldMk cId="1810254706" sldId="310"/>
            <ac:picMk id="3" creationId="{EC264EB8-CED5-4B0B-BC98-91353E18EC84}"/>
          </ac:picMkLst>
        </pc:picChg>
        <pc:picChg chg="add del mod">
          <ac:chgData name="Krishna Morales" userId="7fe5a2fc12b49587" providerId="LiveId" clId="{0E30D60E-984E-4BEE-AB85-E26C46BFA988}" dt="2020-05-22T19:14:36.022" v="1043" actId="478"/>
          <ac:picMkLst>
            <pc:docMk/>
            <pc:sldMk cId="1810254706" sldId="310"/>
            <ac:picMk id="10" creationId="{8FE13217-E2D1-4F04-99C2-20BAC62A278E}"/>
          </ac:picMkLst>
        </pc:picChg>
        <pc:picChg chg="add mod">
          <ac:chgData name="Krishna Morales" userId="7fe5a2fc12b49587" providerId="LiveId" clId="{0E30D60E-984E-4BEE-AB85-E26C46BFA988}" dt="2020-05-24T10:37:48.686" v="9943"/>
          <ac:picMkLst>
            <pc:docMk/>
            <pc:sldMk cId="1810254706" sldId="310"/>
            <ac:picMk id="20" creationId="{943AF506-AE5B-45E5-A0A6-EB3A7E369D6C}"/>
          </ac:picMkLst>
        </pc:picChg>
        <pc:picChg chg="add del mod">
          <ac:chgData name="Krishna Morales" userId="7fe5a2fc12b49587" providerId="LiveId" clId="{0E30D60E-984E-4BEE-AB85-E26C46BFA988}" dt="2020-05-23T10:31:22.416" v="2657" actId="478"/>
          <ac:picMkLst>
            <pc:docMk/>
            <pc:sldMk cId="1810254706" sldId="310"/>
            <ac:picMk id="22" creationId="{41658E54-61CE-4B41-8C29-456BF3082FCB}"/>
          </ac:picMkLst>
        </pc:picChg>
        <pc:picChg chg="add del mod ord">
          <ac:chgData name="Krishna Morales" userId="7fe5a2fc12b49587" providerId="LiveId" clId="{0E30D60E-984E-4BEE-AB85-E26C46BFA988}" dt="2020-05-25T19:29:34.353" v="14802" actId="167"/>
          <ac:picMkLst>
            <pc:docMk/>
            <pc:sldMk cId="1810254706" sldId="310"/>
            <ac:picMk id="22" creationId="{9FCC05B4-74CF-42D6-A2A3-480DB65685F3}"/>
          </ac:picMkLst>
        </pc:picChg>
        <pc:picChg chg="add mod">
          <ac:chgData name="Krishna Morales" userId="7fe5a2fc12b49587" providerId="LiveId" clId="{0E30D60E-984E-4BEE-AB85-E26C46BFA988}" dt="2020-05-25T19:30:15.857" v="14806"/>
          <ac:picMkLst>
            <pc:docMk/>
            <pc:sldMk cId="1810254706" sldId="310"/>
            <ac:picMk id="27" creationId="{53D61476-1162-447C-A2CC-2F2A80A7F613}"/>
          </ac:picMkLst>
        </pc:picChg>
        <pc:picChg chg="add mod">
          <ac:chgData name="Krishna Morales" userId="7fe5a2fc12b49587" providerId="LiveId" clId="{0E30D60E-984E-4BEE-AB85-E26C46BFA988}" dt="2020-05-25T19:31:02.965" v="14809" actId="571"/>
          <ac:picMkLst>
            <pc:docMk/>
            <pc:sldMk cId="1810254706" sldId="310"/>
            <ac:picMk id="45" creationId="{92C241B4-0691-4E0F-AE42-C3B4AF897BF3}"/>
          </ac:picMkLst>
        </pc:picChg>
        <pc:cxnChg chg="add del mod">
          <ac:chgData name="Krishna Morales" userId="7fe5a2fc12b49587" providerId="LiveId" clId="{0E30D60E-984E-4BEE-AB85-E26C46BFA988}" dt="2020-05-25T19:30:13.748" v="14805" actId="21"/>
          <ac:cxnSpMkLst>
            <pc:docMk/>
            <pc:sldMk cId="1810254706" sldId="310"/>
            <ac:cxnSpMk id="5" creationId="{9E4833BC-8E8D-4B2A-AF05-C2F98DDE30ED}"/>
          </ac:cxnSpMkLst>
        </pc:cxnChg>
        <pc:cxnChg chg="add del mod">
          <ac:chgData name="Krishna Morales" userId="7fe5a2fc12b49587" providerId="LiveId" clId="{0E30D60E-984E-4BEE-AB85-E26C46BFA988}" dt="2020-05-25T19:30:13.748" v="14805" actId="21"/>
          <ac:cxnSpMkLst>
            <pc:docMk/>
            <pc:sldMk cId="1810254706" sldId="310"/>
            <ac:cxnSpMk id="17" creationId="{9A0CE282-D762-4658-979C-40DD24880475}"/>
          </ac:cxnSpMkLst>
        </pc:cxnChg>
        <pc:cxnChg chg="add del mod">
          <ac:chgData name="Krishna Morales" userId="7fe5a2fc12b49587" providerId="LiveId" clId="{0E30D60E-984E-4BEE-AB85-E26C46BFA988}" dt="2020-05-25T19:30:13.748" v="14805" actId="21"/>
          <ac:cxnSpMkLst>
            <pc:docMk/>
            <pc:sldMk cId="1810254706" sldId="310"/>
            <ac:cxnSpMk id="19" creationId="{1DDC6CBE-4761-4039-A54E-5FA6DFFBD525}"/>
          </ac:cxnSpMkLst>
        </pc:cxnChg>
        <pc:cxnChg chg="add del mod">
          <ac:chgData name="Krishna Morales" userId="7fe5a2fc12b49587" providerId="LiveId" clId="{0E30D60E-984E-4BEE-AB85-E26C46BFA988}" dt="2020-05-25T19:30:13.748" v="14805" actId="21"/>
          <ac:cxnSpMkLst>
            <pc:docMk/>
            <pc:sldMk cId="1810254706" sldId="310"/>
            <ac:cxnSpMk id="21" creationId="{DB0D2203-DF4E-40CB-8194-8E76B2CAE635}"/>
          </ac:cxnSpMkLst>
        </pc:cxnChg>
        <pc:cxnChg chg="add del mod">
          <ac:chgData name="Krishna Morales" userId="7fe5a2fc12b49587" providerId="LiveId" clId="{0E30D60E-984E-4BEE-AB85-E26C46BFA988}" dt="2020-05-25T19:30:13.748" v="14805" actId="21"/>
          <ac:cxnSpMkLst>
            <pc:docMk/>
            <pc:sldMk cId="1810254706" sldId="310"/>
            <ac:cxnSpMk id="25" creationId="{9E047F1B-29FE-4E93-A914-D822DADA1AD6}"/>
          </ac:cxnSpMkLst>
        </pc:cxnChg>
        <pc:cxnChg chg="add del mod">
          <ac:chgData name="Krishna Morales" userId="7fe5a2fc12b49587" providerId="LiveId" clId="{0E30D60E-984E-4BEE-AB85-E26C46BFA988}" dt="2020-05-22T19:27:33.633" v="1167" actId="478"/>
          <ac:cxnSpMkLst>
            <pc:docMk/>
            <pc:sldMk cId="1810254706" sldId="310"/>
            <ac:cxnSpMk id="27" creationId="{1CD8B0E2-FF32-49CF-81DA-993248C7B5FC}"/>
          </ac:cxnSpMkLst>
        </pc:cxnChg>
        <pc:cxnChg chg="add del mod">
          <ac:chgData name="Krishna Morales" userId="7fe5a2fc12b49587" providerId="LiveId" clId="{0E30D60E-984E-4BEE-AB85-E26C46BFA988}" dt="2020-05-25T19:30:13.748" v="14805" actId="21"/>
          <ac:cxnSpMkLst>
            <pc:docMk/>
            <pc:sldMk cId="1810254706" sldId="310"/>
            <ac:cxnSpMk id="28" creationId="{CF65D2B9-EA7A-4ED1-9971-BA97F062F69E}"/>
          </ac:cxnSpMkLst>
        </pc:cxnChg>
        <pc:cxnChg chg="add mod">
          <ac:chgData name="Krishna Morales" userId="7fe5a2fc12b49587" providerId="LiveId" clId="{0E30D60E-984E-4BEE-AB85-E26C46BFA988}" dt="2020-05-25T19:30:15.857" v="14806"/>
          <ac:cxnSpMkLst>
            <pc:docMk/>
            <pc:sldMk cId="1810254706" sldId="310"/>
            <ac:cxnSpMk id="29" creationId="{32D47B32-436D-4913-8772-40723B5F2279}"/>
          </ac:cxnSpMkLst>
        </pc:cxnChg>
        <pc:cxnChg chg="add del mod">
          <ac:chgData name="Krishna Morales" userId="7fe5a2fc12b49587" providerId="LiveId" clId="{0E30D60E-984E-4BEE-AB85-E26C46BFA988}" dt="2020-05-25T19:30:13.748" v="14805" actId="21"/>
          <ac:cxnSpMkLst>
            <pc:docMk/>
            <pc:sldMk cId="1810254706" sldId="310"/>
            <ac:cxnSpMk id="30" creationId="{21405D04-7C75-4E9A-B461-5A6D38A21045}"/>
          </ac:cxnSpMkLst>
        </pc:cxnChg>
        <pc:cxnChg chg="add mod">
          <ac:chgData name="Krishna Morales" userId="7fe5a2fc12b49587" providerId="LiveId" clId="{0E30D60E-984E-4BEE-AB85-E26C46BFA988}" dt="2020-05-25T19:30:15.857" v="14806"/>
          <ac:cxnSpMkLst>
            <pc:docMk/>
            <pc:sldMk cId="1810254706" sldId="310"/>
            <ac:cxnSpMk id="31" creationId="{FAC242F0-845D-4AF9-98C9-BB7F1FAE8D05}"/>
          </ac:cxnSpMkLst>
        </pc:cxnChg>
        <pc:cxnChg chg="add del mod">
          <ac:chgData name="Krishna Morales" userId="7fe5a2fc12b49587" providerId="LiveId" clId="{0E30D60E-984E-4BEE-AB85-E26C46BFA988}" dt="2020-05-25T19:30:13.748" v="14805" actId="21"/>
          <ac:cxnSpMkLst>
            <pc:docMk/>
            <pc:sldMk cId="1810254706" sldId="310"/>
            <ac:cxnSpMk id="32" creationId="{21A2E916-5D30-4FD2-830C-F5C07FAAEC38}"/>
          </ac:cxnSpMkLst>
        </pc:cxnChg>
        <pc:cxnChg chg="add mod">
          <ac:chgData name="Krishna Morales" userId="7fe5a2fc12b49587" providerId="LiveId" clId="{0E30D60E-984E-4BEE-AB85-E26C46BFA988}" dt="2020-05-25T19:30:15.857" v="14806"/>
          <ac:cxnSpMkLst>
            <pc:docMk/>
            <pc:sldMk cId="1810254706" sldId="310"/>
            <ac:cxnSpMk id="33" creationId="{3CA391B9-0C0D-4BD4-A3B0-2C7CEB059773}"/>
          </ac:cxnSpMkLst>
        </pc:cxnChg>
        <pc:cxnChg chg="add del mod">
          <ac:chgData name="Krishna Morales" userId="7fe5a2fc12b49587" providerId="LiveId" clId="{0E30D60E-984E-4BEE-AB85-E26C46BFA988}" dt="2020-05-25T19:30:13.748" v="14805" actId="21"/>
          <ac:cxnSpMkLst>
            <pc:docMk/>
            <pc:sldMk cId="1810254706" sldId="310"/>
            <ac:cxnSpMk id="34" creationId="{3E241E7C-9D98-4542-B559-D4867F830D1E}"/>
          </ac:cxnSpMkLst>
        </pc:cxnChg>
        <pc:cxnChg chg="add mod">
          <ac:chgData name="Krishna Morales" userId="7fe5a2fc12b49587" providerId="LiveId" clId="{0E30D60E-984E-4BEE-AB85-E26C46BFA988}" dt="2020-05-25T19:30:15.857" v="14806"/>
          <ac:cxnSpMkLst>
            <pc:docMk/>
            <pc:sldMk cId="1810254706" sldId="310"/>
            <ac:cxnSpMk id="35" creationId="{58CB8EF6-6C74-4355-AA52-A35331F3D69D}"/>
          </ac:cxnSpMkLst>
        </pc:cxnChg>
        <pc:cxnChg chg="add mod">
          <ac:chgData name="Krishna Morales" userId="7fe5a2fc12b49587" providerId="LiveId" clId="{0E30D60E-984E-4BEE-AB85-E26C46BFA988}" dt="2020-05-23T14:36:49.564" v="5751" actId="1076"/>
          <ac:cxnSpMkLst>
            <pc:docMk/>
            <pc:sldMk cId="1810254706" sldId="310"/>
            <ac:cxnSpMk id="36" creationId="{7137DEC1-1621-45CA-9E1B-B10D18ECA87B}"/>
          </ac:cxnSpMkLst>
        </pc:cxnChg>
        <pc:cxnChg chg="add mod">
          <ac:chgData name="Krishna Morales" userId="7fe5a2fc12b49587" providerId="LiveId" clId="{0E30D60E-984E-4BEE-AB85-E26C46BFA988}" dt="2020-05-24T11:07:15.634" v="10229" actId="1076"/>
          <ac:cxnSpMkLst>
            <pc:docMk/>
            <pc:sldMk cId="1810254706" sldId="310"/>
            <ac:cxnSpMk id="37" creationId="{EB41ABF1-9369-45FD-BE43-7BF80C432D7B}"/>
          </ac:cxnSpMkLst>
        </pc:cxnChg>
        <pc:cxnChg chg="add mod">
          <ac:chgData name="Krishna Morales" userId="7fe5a2fc12b49587" providerId="LiveId" clId="{0E30D60E-984E-4BEE-AB85-E26C46BFA988}" dt="2020-05-25T19:30:15.857" v="14806"/>
          <ac:cxnSpMkLst>
            <pc:docMk/>
            <pc:sldMk cId="1810254706" sldId="310"/>
            <ac:cxnSpMk id="38" creationId="{DA2545AA-173A-40B7-9D7A-D75C82160401}"/>
          </ac:cxnSpMkLst>
        </pc:cxnChg>
        <pc:cxnChg chg="add mod">
          <ac:chgData name="Krishna Morales" userId="7fe5a2fc12b49587" providerId="LiveId" clId="{0E30D60E-984E-4BEE-AB85-E26C46BFA988}" dt="2020-05-25T19:30:15.857" v="14806"/>
          <ac:cxnSpMkLst>
            <pc:docMk/>
            <pc:sldMk cId="1810254706" sldId="310"/>
            <ac:cxnSpMk id="39" creationId="{05B0A693-3CBB-4750-B978-127FFBF70B00}"/>
          </ac:cxnSpMkLst>
        </pc:cxnChg>
        <pc:cxnChg chg="add mod">
          <ac:chgData name="Krishna Morales" userId="7fe5a2fc12b49587" providerId="LiveId" clId="{0E30D60E-984E-4BEE-AB85-E26C46BFA988}" dt="2020-05-25T19:30:15.857" v="14806"/>
          <ac:cxnSpMkLst>
            <pc:docMk/>
            <pc:sldMk cId="1810254706" sldId="310"/>
            <ac:cxnSpMk id="40" creationId="{F5285839-0B1A-4614-BEE8-79FDD2B69AA7}"/>
          </ac:cxnSpMkLst>
        </pc:cxnChg>
        <pc:cxnChg chg="add mod">
          <ac:chgData name="Krishna Morales" userId="7fe5a2fc12b49587" providerId="LiveId" clId="{0E30D60E-984E-4BEE-AB85-E26C46BFA988}" dt="2020-05-25T19:30:15.857" v="14806"/>
          <ac:cxnSpMkLst>
            <pc:docMk/>
            <pc:sldMk cId="1810254706" sldId="310"/>
            <ac:cxnSpMk id="41" creationId="{BF5F1A43-138C-4C57-8A0A-7815108B6E51}"/>
          </ac:cxnSpMkLst>
        </pc:cxnChg>
        <pc:cxnChg chg="add mod">
          <ac:chgData name="Krishna Morales" userId="7fe5a2fc12b49587" providerId="LiveId" clId="{0E30D60E-984E-4BEE-AB85-E26C46BFA988}" dt="2020-05-25T19:30:15.857" v="14806"/>
          <ac:cxnSpMkLst>
            <pc:docMk/>
            <pc:sldMk cId="1810254706" sldId="310"/>
            <ac:cxnSpMk id="42" creationId="{F62FBC69-2F92-4AAB-8ED0-75E01FC9A817}"/>
          </ac:cxnSpMkLst>
        </pc:cxnChg>
        <pc:cxnChg chg="add mod">
          <ac:chgData name="Krishna Morales" userId="7fe5a2fc12b49587" providerId="LiveId" clId="{0E30D60E-984E-4BEE-AB85-E26C46BFA988}" dt="2020-05-25T19:31:02.965" v="14809" actId="571"/>
          <ac:cxnSpMkLst>
            <pc:docMk/>
            <pc:sldMk cId="1810254706" sldId="310"/>
            <ac:cxnSpMk id="46" creationId="{C61269F6-4C28-4A45-B630-1BC2F2B35584}"/>
          </ac:cxnSpMkLst>
        </pc:cxnChg>
        <pc:cxnChg chg="add mod">
          <ac:chgData name="Krishna Morales" userId="7fe5a2fc12b49587" providerId="LiveId" clId="{0E30D60E-984E-4BEE-AB85-E26C46BFA988}" dt="2020-05-25T19:31:02.965" v="14809" actId="571"/>
          <ac:cxnSpMkLst>
            <pc:docMk/>
            <pc:sldMk cId="1810254706" sldId="310"/>
            <ac:cxnSpMk id="47" creationId="{BEE5DF29-EA80-4090-8A9B-8C3F01FC56D3}"/>
          </ac:cxnSpMkLst>
        </pc:cxnChg>
        <pc:cxnChg chg="add mod">
          <ac:chgData name="Krishna Morales" userId="7fe5a2fc12b49587" providerId="LiveId" clId="{0E30D60E-984E-4BEE-AB85-E26C46BFA988}" dt="2020-05-25T19:31:02.965" v="14809" actId="571"/>
          <ac:cxnSpMkLst>
            <pc:docMk/>
            <pc:sldMk cId="1810254706" sldId="310"/>
            <ac:cxnSpMk id="48" creationId="{768FA50E-E890-4D26-91DB-A596B06D2F70}"/>
          </ac:cxnSpMkLst>
        </pc:cxnChg>
        <pc:cxnChg chg="add mod">
          <ac:chgData name="Krishna Morales" userId="7fe5a2fc12b49587" providerId="LiveId" clId="{0E30D60E-984E-4BEE-AB85-E26C46BFA988}" dt="2020-05-25T19:31:02.965" v="14809" actId="571"/>
          <ac:cxnSpMkLst>
            <pc:docMk/>
            <pc:sldMk cId="1810254706" sldId="310"/>
            <ac:cxnSpMk id="49" creationId="{C5AA6B3C-051D-4F85-8468-CEBBA96CE222}"/>
          </ac:cxnSpMkLst>
        </pc:cxnChg>
        <pc:cxnChg chg="add mod">
          <ac:chgData name="Krishna Morales" userId="7fe5a2fc12b49587" providerId="LiveId" clId="{0E30D60E-984E-4BEE-AB85-E26C46BFA988}" dt="2020-05-25T19:31:02.965" v="14809" actId="571"/>
          <ac:cxnSpMkLst>
            <pc:docMk/>
            <pc:sldMk cId="1810254706" sldId="310"/>
            <ac:cxnSpMk id="50" creationId="{2CC3742A-F701-42AF-9655-8155CD3EB263}"/>
          </ac:cxnSpMkLst>
        </pc:cxnChg>
        <pc:cxnChg chg="add mod">
          <ac:chgData name="Krishna Morales" userId="7fe5a2fc12b49587" providerId="LiveId" clId="{0E30D60E-984E-4BEE-AB85-E26C46BFA988}" dt="2020-05-25T19:31:02.965" v="14809" actId="571"/>
          <ac:cxnSpMkLst>
            <pc:docMk/>
            <pc:sldMk cId="1810254706" sldId="310"/>
            <ac:cxnSpMk id="51" creationId="{86FEA407-E1AE-4D5A-BC5D-E4142580D0FA}"/>
          </ac:cxnSpMkLst>
        </pc:cxnChg>
        <pc:cxnChg chg="add del">
          <ac:chgData name="Krishna Morales" userId="7fe5a2fc12b49587" providerId="LiveId" clId="{0E30D60E-984E-4BEE-AB85-E26C46BFA988}" dt="2020-05-22T19:33:27.069" v="1246" actId="478"/>
          <ac:cxnSpMkLst>
            <pc:docMk/>
            <pc:sldMk cId="1810254706" sldId="310"/>
            <ac:cxnSpMk id="258" creationId="{FBB877BB-7AD6-4E9B-8BFD-F64CFB494744}"/>
          </ac:cxnSpMkLst>
        </pc:cxnChg>
      </pc:sldChg>
      <pc:sldChg chg="add del">
        <pc:chgData name="Krishna Morales" userId="7fe5a2fc12b49587" providerId="LiveId" clId="{0E30D60E-984E-4BEE-AB85-E26C46BFA988}" dt="2020-05-22T18:59:42.050" v="820" actId="47"/>
        <pc:sldMkLst>
          <pc:docMk/>
          <pc:sldMk cId="3397851220" sldId="310"/>
        </pc:sldMkLst>
      </pc:sldChg>
      <pc:sldChg chg="addSp delSp modSp new del mod">
        <pc:chgData name="Krishna Morales" userId="7fe5a2fc12b49587" providerId="LiveId" clId="{0E30D60E-984E-4BEE-AB85-E26C46BFA988}" dt="2020-05-23T09:26:35.621" v="2141" actId="47"/>
        <pc:sldMkLst>
          <pc:docMk/>
          <pc:sldMk cId="952686311" sldId="311"/>
        </pc:sldMkLst>
        <pc:spChg chg="del">
          <ac:chgData name="Krishna Morales" userId="7fe5a2fc12b49587" providerId="LiveId" clId="{0E30D60E-984E-4BEE-AB85-E26C46BFA988}" dt="2020-05-23T09:19:13.677" v="2036" actId="478"/>
          <ac:spMkLst>
            <pc:docMk/>
            <pc:sldMk cId="952686311" sldId="311"/>
            <ac:spMk id="2" creationId="{D55A8D4E-24AC-4CB9-8AEC-87A4AA637FA4}"/>
          </ac:spMkLst>
        </pc:spChg>
        <pc:spChg chg="del">
          <ac:chgData name="Krishna Morales" userId="7fe5a2fc12b49587" providerId="LiveId" clId="{0E30D60E-984E-4BEE-AB85-E26C46BFA988}" dt="2020-05-23T09:19:16.785" v="2037" actId="478"/>
          <ac:spMkLst>
            <pc:docMk/>
            <pc:sldMk cId="952686311" sldId="311"/>
            <ac:spMk id="3" creationId="{D0303E17-9C7F-486C-818C-99DD3756F716}"/>
          </ac:spMkLst>
        </pc:spChg>
        <pc:picChg chg="add mod">
          <ac:chgData name="Krishna Morales" userId="7fe5a2fc12b49587" providerId="LiveId" clId="{0E30D60E-984E-4BEE-AB85-E26C46BFA988}" dt="2020-05-23T09:19:26.579" v="2040" actId="14100"/>
          <ac:picMkLst>
            <pc:docMk/>
            <pc:sldMk cId="952686311" sldId="311"/>
            <ac:picMk id="4" creationId="{37F348BE-BF7A-4550-9D7D-89462A83AE1B}"/>
          </ac:picMkLst>
        </pc:picChg>
      </pc:sldChg>
      <pc:sldChg chg="addSp delSp modSp add del mod ord modAnim">
        <pc:chgData name="Krishna Morales" userId="7fe5a2fc12b49587" providerId="LiveId" clId="{0E30D60E-984E-4BEE-AB85-E26C46BFA988}" dt="2020-05-22T19:42:04.036" v="1420" actId="47"/>
        <pc:sldMkLst>
          <pc:docMk/>
          <pc:sldMk cId="2509559935" sldId="311"/>
        </pc:sldMkLst>
        <pc:spChg chg="del mod">
          <ac:chgData name="Krishna Morales" userId="7fe5a2fc12b49587" providerId="LiveId" clId="{0E30D60E-984E-4BEE-AB85-E26C46BFA988}" dt="2020-05-22T19:17:44.618" v="1071" actId="21"/>
          <ac:spMkLst>
            <pc:docMk/>
            <pc:sldMk cId="2509559935" sldId="311"/>
            <ac:spMk id="3" creationId="{B1884AFC-10A2-4184-98FF-AB0FC152FD52}"/>
          </ac:spMkLst>
        </pc:spChg>
        <pc:spChg chg="add mod">
          <ac:chgData name="Krishna Morales" userId="7fe5a2fc12b49587" providerId="LiveId" clId="{0E30D60E-984E-4BEE-AB85-E26C46BFA988}" dt="2020-05-22T19:18:48.996" v="1080" actId="1076"/>
          <ac:spMkLst>
            <pc:docMk/>
            <pc:sldMk cId="2509559935" sldId="311"/>
            <ac:spMk id="8" creationId="{F51E0348-9404-44BD-A3C6-C41481E5516A}"/>
          </ac:spMkLst>
        </pc:spChg>
        <pc:spChg chg="add mod">
          <ac:chgData name="Krishna Morales" userId="7fe5a2fc12b49587" providerId="LiveId" clId="{0E30D60E-984E-4BEE-AB85-E26C46BFA988}" dt="2020-05-22T19:18:48.996" v="1080" actId="1076"/>
          <ac:spMkLst>
            <pc:docMk/>
            <pc:sldMk cId="2509559935" sldId="311"/>
            <ac:spMk id="9" creationId="{9CD7CF84-7DF6-4128-8DAA-0E4E541B2E59}"/>
          </ac:spMkLst>
        </pc:spChg>
        <pc:spChg chg="add mod">
          <ac:chgData name="Krishna Morales" userId="7fe5a2fc12b49587" providerId="LiveId" clId="{0E30D60E-984E-4BEE-AB85-E26C46BFA988}" dt="2020-05-22T19:19:06.771" v="1083" actId="1076"/>
          <ac:spMkLst>
            <pc:docMk/>
            <pc:sldMk cId="2509559935" sldId="311"/>
            <ac:spMk id="10" creationId="{CBBC182E-F444-428A-B02D-F2CA85AD7121}"/>
          </ac:spMkLst>
        </pc:spChg>
        <pc:spChg chg="del mod">
          <ac:chgData name="Krishna Morales" userId="7fe5a2fc12b49587" providerId="LiveId" clId="{0E30D60E-984E-4BEE-AB85-E26C46BFA988}" dt="2020-05-22T19:17:32.478" v="1067" actId="21"/>
          <ac:spMkLst>
            <pc:docMk/>
            <pc:sldMk cId="2509559935" sldId="311"/>
            <ac:spMk id="11" creationId="{E4F3B1EB-3141-4660-8358-93E67D66F0EE}"/>
          </ac:spMkLst>
        </pc:spChg>
        <pc:spChg chg="add mod">
          <ac:chgData name="Krishna Morales" userId="7fe5a2fc12b49587" providerId="LiveId" clId="{0E30D60E-984E-4BEE-AB85-E26C46BFA988}" dt="2020-05-22T19:24:18.093" v="1133" actId="14100"/>
          <ac:spMkLst>
            <pc:docMk/>
            <pc:sldMk cId="2509559935" sldId="311"/>
            <ac:spMk id="12" creationId="{CB2AEB10-D268-469D-BE86-B76067C4FF3E}"/>
          </ac:spMkLst>
        </pc:spChg>
        <pc:spChg chg="mod">
          <ac:chgData name="Krishna Morales" userId="7fe5a2fc12b49587" providerId="LiveId" clId="{0E30D60E-984E-4BEE-AB85-E26C46BFA988}" dt="2020-05-22T19:17:17.824" v="1062" actId="1076"/>
          <ac:spMkLst>
            <pc:docMk/>
            <pc:sldMk cId="2509559935" sldId="311"/>
            <ac:spMk id="266" creationId="{00000000-0000-0000-0000-000000000000}"/>
          </ac:spMkLst>
        </pc:spChg>
        <pc:spChg chg="mod">
          <ac:chgData name="Krishna Morales" userId="7fe5a2fc12b49587" providerId="LiveId" clId="{0E30D60E-984E-4BEE-AB85-E26C46BFA988}" dt="2020-05-22T19:29:59.488" v="1209" actId="20577"/>
          <ac:spMkLst>
            <pc:docMk/>
            <pc:sldMk cId="2509559935" sldId="311"/>
            <ac:spMk id="268" creationId="{00000000-0000-0000-0000-000000000000}"/>
          </ac:spMkLst>
        </pc:spChg>
        <pc:picChg chg="del">
          <ac:chgData name="Krishna Morales" userId="7fe5a2fc12b49587" providerId="LiveId" clId="{0E30D60E-984E-4BEE-AB85-E26C46BFA988}" dt="2020-05-22T19:16:54.182" v="1056" actId="478"/>
          <ac:picMkLst>
            <pc:docMk/>
            <pc:sldMk cId="2509559935" sldId="311"/>
            <ac:picMk id="2" creationId="{DD6FA3FD-C061-4ECC-A1A6-C4B91A9240AB}"/>
          </ac:picMkLst>
        </pc:picChg>
        <pc:picChg chg="add mod">
          <ac:chgData name="Krishna Morales" userId="7fe5a2fc12b49587" providerId="LiveId" clId="{0E30D60E-984E-4BEE-AB85-E26C46BFA988}" dt="2020-05-22T19:18:48.996" v="1080" actId="1076"/>
          <ac:picMkLst>
            <pc:docMk/>
            <pc:sldMk cId="2509559935" sldId="311"/>
            <ac:picMk id="7" creationId="{F3511FF8-F558-4245-811B-015D9DE61291}"/>
          </ac:picMkLst>
        </pc:picChg>
      </pc:sldChg>
      <pc:sldChg chg="addSp delSp modSp add del mod ord setBg delDesignElem">
        <pc:chgData name="Krishna Morales" userId="7fe5a2fc12b49587" providerId="LiveId" clId="{0E30D60E-984E-4BEE-AB85-E26C46BFA988}" dt="2020-05-23T09:37:14.283" v="2265" actId="47"/>
        <pc:sldMkLst>
          <pc:docMk/>
          <pc:sldMk cId="3594704858" sldId="312"/>
        </pc:sldMkLst>
        <pc:spChg chg="add del mod">
          <ac:chgData name="Krishna Morales" userId="7fe5a2fc12b49587" providerId="LiveId" clId="{0E30D60E-984E-4BEE-AB85-E26C46BFA988}" dt="2020-05-23T09:25:49.836" v="2126"/>
          <ac:spMkLst>
            <pc:docMk/>
            <pc:sldMk cId="3594704858" sldId="312"/>
            <ac:spMk id="4" creationId="{668EF549-F0A4-4DED-B686-D386BD8205A4}"/>
          </ac:spMkLst>
        </pc:spChg>
        <pc:spChg chg="del">
          <ac:chgData name="Krishna Morales" userId="7fe5a2fc12b49587" providerId="LiveId" clId="{0E30D60E-984E-4BEE-AB85-E26C46BFA988}" dt="2020-05-23T09:20:25.074" v="2048"/>
          <ac:spMkLst>
            <pc:docMk/>
            <pc:sldMk cId="3594704858" sldId="312"/>
            <ac:spMk id="148" creationId="{D9F5512A-48E1-4C07-B75E-3CCC517B6804}"/>
          </ac:spMkLst>
        </pc:spChg>
        <pc:spChg chg="del">
          <ac:chgData name="Krishna Morales" userId="7fe5a2fc12b49587" providerId="LiveId" clId="{0E30D60E-984E-4BEE-AB85-E26C46BFA988}" dt="2020-05-23T09:20:25.074" v="2048"/>
          <ac:spMkLst>
            <pc:docMk/>
            <pc:sldMk cId="3594704858" sldId="312"/>
            <ac:spMk id="150" creationId="{9D800584-727A-48CF-8223-244AD9717CAA}"/>
          </ac:spMkLst>
        </pc:spChg>
        <pc:spChg chg="mod">
          <ac:chgData name="Krishna Morales" userId="7fe5a2fc12b49587" providerId="LiveId" clId="{0E30D60E-984E-4BEE-AB85-E26C46BFA988}" dt="2020-05-23T09:29:41.040" v="2194" actId="20577"/>
          <ac:spMkLst>
            <pc:docMk/>
            <pc:sldMk cId="3594704858" sldId="312"/>
            <ac:spMk id="203" creationId="{00000000-0000-0000-0000-000000000000}"/>
          </ac:spMkLst>
        </pc:spChg>
        <pc:spChg chg="del">
          <ac:chgData name="Krishna Morales" userId="7fe5a2fc12b49587" providerId="LiveId" clId="{0E30D60E-984E-4BEE-AB85-E26C46BFA988}" dt="2020-05-23T09:20:25.074" v="2048"/>
          <ac:spMkLst>
            <pc:docMk/>
            <pc:sldMk cId="3594704858" sldId="312"/>
            <ac:spMk id="205" creationId="{1E234CF4-802C-4AA1-B540-36C3B838C462}"/>
          </ac:spMkLst>
        </pc:spChg>
        <pc:spChg chg="del">
          <ac:chgData name="Krishna Morales" userId="7fe5a2fc12b49587" providerId="LiveId" clId="{0E30D60E-984E-4BEE-AB85-E26C46BFA988}" dt="2020-05-23T09:20:25.074" v="2048"/>
          <ac:spMkLst>
            <pc:docMk/>
            <pc:sldMk cId="3594704858" sldId="312"/>
            <ac:spMk id="206" creationId="{A5271697-90F1-4A23-8EF2-0179F2EAFACB}"/>
          </ac:spMkLst>
        </pc:spChg>
        <pc:grpChg chg="del">
          <ac:chgData name="Krishna Morales" userId="7fe5a2fc12b49587" providerId="LiveId" clId="{0E30D60E-984E-4BEE-AB85-E26C46BFA988}" dt="2020-05-23T09:20:25.074" v="2048"/>
          <ac:grpSpMkLst>
            <pc:docMk/>
            <pc:sldMk cId="3594704858" sldId="312"/>
            <ac:grpSpMk id="152" creationId="{B0CED441-B73B-4907-9AF2-614CEAC6A182}"/>
          </ac:grpSpMkLst>
        </pc:grpChg>
        <pc:picChg chg="add mod">
          <ac:chgData name="Krishna Morales" userId="7fe5a2fc12b49587" providerId="LiveId" clId="{0E30D60E-984E-4BEE-AB85-E26C46BFA988}" dt="2020-05-23T09:29:35.677" v="2193" actId="14100"/>
          <ac:picMkLst>
            <pc:docMk/>
            <pc:sldMk cId="3594704858" sldId="312"/>
            <ac:picMk id="2" creationId="{5C1CE6D4-C971-448F-92E7-0616AA4E1A75}"/>
          </ac:picMkLst>
        </pc:picChg>
        <pc:picChg chg="add del">
          <ac:chgData name="Krishna Morales" userId="7fe5a2fc12b49587" providerId="LiveId" clId="{0E30D60E-984E-4BEE-AB85-E26C46BFA988}" dt="2020-05-23T09:21:16.363" v="2055" actId="21"/>
          <ac:picMkLst>
            <pc:docMk/>
            <pc:sldMk cId="3594704858" sldId="312"/>
            <ac:picMk id="3" creationId="{0764F274-0C71-48D8-87B4-CEBB858249CC}"/>
          </ac:picMkLst>
        </pc:picChg>
        <pc:picChg chg="add mod">
          <ac:chgData name="Krishna Morales" userId="7fe5a2fc12b49587" providerId="LiveId" clId="{0E30D60E-984E-4BEE-AB85-E26C46BFA988}" dt="2020-05-23T09:21:23.992" v="2059" actId="1076"/>
          <ac:picMkLst>
            <pc:docMk/>
            <pc:sldMk cId="3594704858" sldId="312"/>
            <ac:picMk id="31" creationId="{7EAF4151-D079-48F7-8BC6-AAF938908B92}"/>
          </ac:picMkLst>
        </pc:picChg>
        <pc:picChg chg="del">
          <ac:chgData name="Krishna Morales" userId="7fe5a2fc12b49587" providerId="LiveId" clId="{0E30D60E-984E-4BEE-AB85-E26C46BFA988}" dt="2020-05-23T09:20:29.046" v="2049" actId="478"/>
          <ac:picMkLst>
            <pc:docMk/>
            <pc:sldMk cId="3594704858" sldId="312"/>
            <ac:picMk id="83" creationId="{3E30F08C-A22C-4248-90A1-C9CBCB21F7C4}"/>
          </ac:picMkLst>
        </pc:picChg>
      </pc:sldChg>
      <pc:sldChg chg="addSp delSp modSp add del mod ord setBg delDesignElem">
        <pc:chgData name="Krishna Morales" userId="7fe5a2fc12b49587" providerId="LiveId" clId="{0E30D60E-984E-4BEE-AB85-E26C46BFA988}" dt="2020-05-25T19:36:00.830" v="14903" actId="47"/>
        <pc:sldMkLst>
          <pc:docMk/>
          <pc:sldMk cId="1200047079" sldId="313"/>
        </pc:sldMkLst>
        <pc:spChg chg="add mod">
          <ac:chgData name="Krishna Morales" userId="7fe5a2fc12b49587" providerId="LiveId" clId="{0E30D60E-984E-4BEE-AB85-E26C46BFA988}" dt="2020-05-24T15:04:15.371" v="13842" actId="255"/>
          <ac:spMkLst>
            <pc:docMk/>
            <pc:sldMk cId="1200047079" sldId="313"/>
            <ac:spMk id="30" creationId="{99CD23BD-312E-4EC4-96FA-4AE26DFF5A63}"/>
          </ac:spMkLst>
        </pc:spChg>
        <pc:spChg chg="del">
          <ac:chgData name="Krishna Morales" userId="7fe5a2fc12b49587" providerId="LiveId" clId="{0E30D60E-984E-4BEE-AB85-E26C46BFA988}" dt="2020-05-23T09:30:36.893" v="2204"/>
          <ac:spMkLst>
            <pc:docMk/>
            <pc:sldMk cId="1200047079" sldId="313"/>
            <ac:spMk id="148" creationId="{D9F5512A-48E1-4C07-B75E-3CCC517B6804}"/>
          </ac:spMkLst>
        </pc:spChg>
        <pc:spChg chg="del">
          <ac:chgData name="Krishna Morales" userId="7fe5a2fc12b49587" providerId="LiveId" clId="{0E30D60E-984E-4BEE-AB85-E26C46BFA988}" dt="2020-05-23T09:30:36.893" v="2204"/>
          <ac:spMkLst>
            <pc:docMk/>
            <pc:sldMk cId="1200047079" sldId="313"/>
            <ac:spMk id="150" creationId="{9D800584-727A-48CF-8223-244AD9717CAA}"/>
          </ac:spMkLst>
        </pc:spChg>
        <pc:spChg chg="del">
          <ac:chgData name="Krishna Morales" userId="7fe5a2fc12b49587" providerId="LiveId" clId="{0E30D60E-984E-4BEE-AB85-E26C46BFA988}" dt="2020-05-23T09:31:11.672" v="2211" actId="478"/>
          <ac:spMkLst>
            <pc:docMk/>
            <pc:sldMk cId="1200047079" sldId="313"/>
            <ac:spMk id="203" creationId="{00000000-0000-0000-0000-000000000000}"/>
          </ac:spMkLst>
        </pc:spChg>
        <pc:spChg chg="del">
          <ac:chgData name="Krishna Morales" userId="7fe5a2fc12b49587" providerId="LiveId" clId="{0E30D60E-984E-4BEE-AB85-E26C46BFA988}" dt="2020-05-23T09:30:36.893" v="2204"/>
          <ac:spMkLst>
            <pc:docMk/>
            <pc:sldMk cId="1200047079" sldId="313"/>
            <ac:spMk id="205" creationId="{1E234CF4-802C-4AA1-B540-36C3B838C462}"/>
          </ac:spMkLst>
        </pc:spChg>
        <pc:spChg chg="del">
          <ac:chgData name="Krishna Morales" userId="7fe5a2fc12b49587" providerId="LiveId" clId="{0E30D60E-984E-4BEE-AB85-E26C46BFA988}" dt="2020-05-23T09:30:36.893" v="2204"/>
          <ac:spMkLst>
            <pc:docMk/>
            <pc:sldMk cId="1200047079" sldId="313"/>
            <ac:spMk id="206" creationId="{A5271697-90F1-4A23-8EF2-0179F2EAFACB}"/>
          </ac:spMkLst>
        </pc:spChg>
        <pc:grpChg chg="del">
          <ac:chgData name="Krishna Morales" userId="7fe5a2fc12b49587" providerId="LiveId" clId="{0E30D60E-984E-4BEE-AB85-E26C46BFA988}" dt="2020-05-23T09:30:36.893" v="2204"/>
          <ac:grpSpMkLst>
            <pc:docMk/>
            <pc:sldMk cId="1200047079" sldId="313"/>
            <ac:grpSpMk id="152" creationId="{B0CED441-B73B-4907-9AF2-614CEAC6A182}"/>
          </ac:grpSpMkLst>
        </pc:grpChg>
        <pc:picChg chg="add mod">
          <ac:chgData name="Krishna Morales" userId="7fe5a2fc12b49587" providerId="LiveId" clId="{0E30D60E-984E-4BEE-AB85-E26C46BFA988}" dt="2020-05-24T10:47:32.488" v="9997" actId="1076"/>
          <ac:picMkLst>
            <pc:docMk/>
            <pc:sldMk cId="1200047079" sldId="313"/>
            <ac:picMk id="5" creationId="{89B30961-8200-4858-BF58-3E778E1D0D77}"/>
          </ac:picMkLst>
        </pc:picChg>
        <pc:picChg chg="add del mod">
          <ac:chgData name="Krishna Morales" userId="7fe5a2fc12b49587" providerId="LiveId" clId="{0E30D60E-984E-4BEE-AB85-E26C46BFA988}" dt="2020-05-23T09:41:15.362" v="2297" actId="21"/>
          <ac:picMkLst>
            <pc:docMk/>
            <pc:sldMk cId="1200047079" sldId="313"/>
            <ac:picMk id="31" creationId="{08C0DADB-DCCB-4388-9A90-5927E41B72E6}"/>
          </ac:picMkLst>
        </pc:picChg>
        <pc:picChg chg="mod">
          <ac:chgData name="Krishna Morales" userId="7fe5a2fc12b49587" providerId="LiveId" clId="{0E30D60E-984E-4BEE-AB85-E26C46BFA988}" dt="2020-05-24T10:32:55.216" v="9845" actId="207"/>
          <ac:picMkLst>
            <pc:docMk/>
            <pc:sldMk cId="1200047079" sldId="313"/>
            <ac:picMk id="32" creationId="{AEFD3378-79ED-484E-B8BF-77FF81B7CB98}"/>
          </ac:picMkLst>
        </pc:picChg>
        <pc:picChg chg="add del mod">
          <ac:chgData name="Krishna Morales" userId="7fe5a2fc12b49587" providerId="LiveId" clId="{0E30D60E-984E-4BEE-AB85-E26C46BFA988}" dt="2020-05-23T09:32:47.898" v="2238" actId="478"/>
          <ac:picMkLst>
            <pc:docMk/>
            <pc:sldMk cId="1200047079" sldId="313"/>
            <ac:picMk id="33" creationId="{1588811B-078C-4900-89E4-2EE1869164C5}"/>
          </ac:picMkLst>
        </pc:picChg>
        <pc:picChg chg="add mod">
          <ac:chgData name="Krishna Morales" userId="7fe5a2fc12b49587" providerId="LiveId" clId="{0E30D60E-984E-4BEE-AB85-E26C46BFA988}" dt="2020-05-24T10:47:57.298" v="10004" actId="1076"/>
          <ac:picMkLst>
            <pc:docMk/>
            <pc:sldMk cId="1200047079" sldId="313"/>
            <ac:picMk id="34" creationId="{E810492C-E086-48CA-BDFA-75E474D44451}"/>
          </ac:picMkLst>
        </pc:picChg>
        <pc:picChg chg="del mod">
          <ac:chgData name="Krishna Morales" userId="7fe5a2fc12b49587" providerId="LiveId" clId="{0E30D60E-984E-4BEE-AB85-E26C46BFA988}" dt="2020-05-23T09:31:30.412" v="2217" actId="21"/>
          <ac:picMkLst>
            <pc:docMk/>
            <pc:sldMk cId="1200047079" sldId="313"/>
            <ac:picMk id="83" creationId="{3E30F08C-A22C-4248-90A1-C9CBCB21F7C4}"/>
          </ac:picMkLst>
        </pc:picChg>
      </pc:sldChg>
      <pc:sldChg chg="addSp delSp modSp add mod ord modTransition modNotesTx">
        <pc:chgData name="Krishna Morales" userId="7fe5a2fc12b49587" providerId="LiveId" clId="{0E30D60E-984E-4BEE-AB85-E26C46BFA988}" dt="2020-05-28T20:02:08.469" v="19624"/>
        <pc:sldMkLst>
          <pc:docMk/>
          <pc:sldMk cId="3624283050" sldId="314"/>
        </pc:sldMkLst>
        <pc:spChg chg="add del mod">
          <ac:chgData name="Krishna Morales" userId="7fe5a2fc12b49587" providerId="LiveId" clId="{0E30D60E-984E-4BEE-AB85-E26C46BFA988}" dt="2020-05-23T11:51:05.113" v="4843" actId="21"/>
          <ac:spMkLst>
            <pc:docMk/>
            <pc:sldMk cId="3624283050" sldId="314"/>
            <ac:spMk id="6" creationId="{13382DA6-0145-4848-9AC0-4C2E2443B3CD}"/>
          </ac:spMkLst>
        </pc:spChg>
        <pc:spChg chg="add mod">
          <ac:chgData name="Krishna Morales" userId="7fe5a2fc12b49587" providerId="LiveId" clId="{0E30D60E-984E-4BEE-AB85-E26C46BFA988}" dt="2020-05-24T14:24:26.299" v="12501" actId="6549"/>
          <ac:spMkLst>
            <pc:docMk/>
            <pc:sldMk cId="3624283050" sldId="314"/>
            <ac:spMk id="6" creationId="{56656DA0-8882-4B4B-A556-130CA34C9316}"/>
          </ac:spMkLst>
        </pc:spChg>
        <pc:spChg chg="del mod">
          <ac:chgData name="Krishna Morales" userId="7fe5a2fc12b49587" providerId="LiveId" clId="{0E30D60E-984E-4BEE-AB85-E26C46BFA988}" dt="2020-05-23T11:48:09.287" v="4764" actId="478"/>
          <ac:spMkLst>
            <pc:docMk/>
            <pc:sldMk cId="3624283050" sldId="314"/>
            <ac:spMk id="20" creationId="{6FC993E4-A049-4F0E-A35A-D8553EB3C735}"/>
          </ac:spMkLst>
        </pc:spChg>
        <pc:spChg chg="del mod">
          <ac:chgData name="Krishna Morales" userId="7fe5a2fc12b49587" providerId="LiveId" clId="{0E30D60E-984E-4BEE-AB85-E26C46BFA988}" dt="2020-05-23T10:28:58.367" v="2578" actId="478"/>
          <ac:spMkLst>
            <pc:docMk/>
            <pc:sldMk cId="3624283050" sldId="314"/>
            <ac:spMk id="43" creationId="{C56628E3-8AC2-4233-96E2-24C5EC525B8D}"/>
          </ac:spMkLst>
        </pc:spChg>
        <pc:spChg chg="mod">
          <ac:chgData name="Krishna Morales" userId="7fe5a2fc12b49587" providerId="LiveId" clId="{0E30D60E-984E-4BEE-AB85-E26C46BFA988}" dt="2020-05-25T19:42:53.584" v="15229" actId="1076"/>
          <ac:spMkLst>
            <pc:docMk/>
            <pc:sldMk cId="3624283050" sldId="314"/>
            <ac:spMk id="44" creationId="{DBD8717F-5CCE-4327-8C24-EE19CAB70453}"/>
          </ac:spMkLst>
        </pc:spChg>
        <pc:spChg chg="del mod">
          <ac:chgData name="Krishna Morales" userId="7fe5a2fc12b49587" providerId="LiveId" clId="{0E30D60E-984E-4BEE-AB85-E26C46BFA988}" dt="2020-05-23T10:28:55.376" v="2575" actId="478"/>
          <ac:spMkLst>
            <pc:docMk/>
            <pc:sldMk cId="3624283050" sldId="314"/>
            <ac:spMk id="259" creationId="{617AFF4A-14ED-4257-AC83-E31484B9F400}"/>
          </ac:spMkLst>
        </pc:spChg>
        <pc:spChg chg="mod">
          <ac:chgData name="Krishna Morales" userId="7fe5a2fc12b49587" providerId="LiveId" clId="{0E30D60E-984E-4BEE-AB85-E26C46BFA988}" dt="2020-05-24T14:23:17.636" v="12422" actId="20577"/>
          <ac:spMkLst>
            <pc:docMk/>
            <pc:sldMk cId="3624283050" sldId="314"/>
            <ac:spMk id="268" creationId="{00000000-0000-0000-0000-000000000000}"/>
          </ac:spMkLst>
        </pc:spChg>
        <pc:picChg chg="add mod">
          <ac:chgData name="Krishna Morales" userId="7fe5a2fc12b49587" providerId="LiveId" clId="{0E30D60E-984E-4BEE-AB85-E26C46BFA988}" dt="2020-05-24T09:01:33.042" v="9070" actId="1076"/>
          <ac:picMkLst>
            <pc:docMk/>
            <pc:sldMk cId="3624283050" sldId="314"/>
            <ac:picMk id="2" creationId="{C5F582BA-9C13-4758-BBAA-1F0FAEDCE465}"/>
          </ac:picMkLst>
        </pc:picChg>
        <pc:picChg chg="del">
          <ac:chgData name="Krishna Morales" userId="7fe5a2fc12b49587" providerId="LiveId" clId="{0E30D60E-984E-4BEE-AB85-E26C46BFA988}" dt="2020-05-23T10:25:07.751" v="2340" actId="478"/>
          <ac:picMkLst>
            <pc:docMk/>
            <pc:sldMk cId="3624283050" sldId="314"/>
            <ac:picMk id="2" creationId="{DD6FA3FD-C061-4ECC-A1A6-C4B91A9240AB}"/>
          </ac:picMkLst>
        </pc:picChg>
        <pc:picChg chg="add del mod">
          <ac:chgData name="Krishna Morales" userId="7fe5a2fc12b49587" providerId="LiveId" clId="{0E30D60E-984E-4BEE-AB85-E26C46BFA988}" dt="2020-05-24T09:00:19.950" v="8969" actId="1076"/>
          <ac:picMkLst>
            <pc:docMk/>
            <pc:sldMk cId="3624283050" sldId="314"/>
            <ac:picMk id="3" creationId="{54248174-897F-4138-8EB0-339E3169FCC1}"/>
          </ac:picMkLst>
        </pc:picChg>
        <pc:picChg chg="add del mod">
          <ac:chgData name="Krishna Morales" userId="7fe5a2fc12b49587" providerId="LiveId" clId="{0E30D60E-984E-4BEE-AB85-E26C46BFA988}" dt="2020-05-23T11:48:04.053" v="4762" actId="478"/>
          <ac:picMkLst>
            <pc:docMk/>
            <pc:sldMk cId="3624283050" sldId="314"/>
            <ac:picMk id="4" creationId="{FFC12A31-29EF-4FA2-888F-97652C331D39}"/>
          </ac:picMkLst>
        </pc:picChg>
        <pc:picChg chg="add mod">
          <ac:chgData name="Krishna Morales" userId="7fe5a2fc12b49587" providerId="LiveId" clId="{0E30D60E-984E-4BEE-AB85-E26C46BFA988}" dt="2020-05-24T10:44:39.249" v="9983"/>
          <ac:picMkLst>
            <pc:docMk/>
            <pc:sldMk cId="3624283050" sldId="314"/>
            <ac:picMk id="8" creationId="{11131F68-1191-4FCC-981F-657741481741}"/>
          </ac:picMkLst>
        </pc:picChg>
        <pc:picChg chg="del mod">
          <ac:chgData name="Krishna Morales" userId="7fe5a2fc12b49587" providerId="LiveId" clId="{0E30D60E-984E-4BEE-AB85-E26C46BFA988}" dt="2020-05-23T10:28:35.107" v="2564" actId="478"/>
          <ac:picMkLst>
            <pc:docMk/>
            <pc:sldMk cId="3624283050" sldId="314"/>
            <ac:picMk id="22" creationId="{41658E54-61CE-4B41-8C29-456BF3082FCB}"/>
          </ac:picMkLst>
        </pc:picChg>
        <pc:cxnChg chg="del">
          <ac:chgData name="Krishna Morales" userId="7fe5a2fc12b49587" providerId="LiveId" clId="{0E30D60E-984E-4BEE-AB85-E26C46BFA988}" dt="2020-05-23T10:25:15.838" v="2341" actId="478"/>
          <ac:cxnSpMkLst>
            <pc:docMk/>
            <pc:sldMk cId="3624283050" sldId="314"/>
            <ac:cxnSpMk id="5" creationId="{9E4833BC-8E8D-4B2A-AF05-C2F98DDE30ED}"/>
          </ac:cxnSpMkLst>
        </pc:cxnChg>
        <pc:cxnChg chg="del">
          <ac:chgData name="Krishna Morales" userId="7fe5a2fc12b49587" providerId="LiveId" clId="{0E30D60E-984E-4BEE-AB85-E26C46BFA988}" dt="2020-05-23T10:25:15.838" v="2341" actId="478"/>
          <ac:cxnSpMkLst>
            <pc:docMk/>
            <pc:sldMk cId="3624283050" sldId="314"/>
            <ac:cxnSpMk id="17" creationId="{9A0CE282-D762-4658-979C-40DD24880475}"/>
          </ac:cxnSpMkLst>
        </pc:cxnChg>
        <pc:cxnChg chg="del">
          <ac:chgData name="Krishna Morales" userId="7fe5a2fc12b49587" providerId="LiveId" clId="{0E30D60E-984E-4BEE-AB85-E26C46BFA988}" dt="2020-05-23T10:25:15.838" v="2341" actId="478"/>
          <ac:cxnSpMkLst>
            <pc:docMk/>
            <pc:sldMk cId="3624283050" sldId="314"/>
            <ac:cxnSpMk id="19" creationId="{1DDC6CBE-4761-4039-A54E-5FA6DFFBD525}"/>
          </ac:cxnSpMkLst>
        </pc:cxnChg>
        <pc:cxnChg chg="del">
          <ac:chgData name="Krishna Morales" userId="7fe5a2fc12b49587" providerId="LiveId" clId="{0E30D60E-984E-4BEE-AB85-E26C46BFA988}" dt="2020-05-23T10:25:15.838" v="2341" actId="478"/>
          <ac:cxnSpMkLst>
            <pc:docMk/>
            <pc:sldMk cId="3624283050" sldId="314"/>
            <ac:cxnSpMk id="21" creationId="{DB0D2203-DF4E-40CB-8194-8E76B2CAE635}"/>
          </ac:cxnSpMkLst>
        </pc:cxnChg>
        <pc:cxnChg chg="del">
          <ac:chgData name="Krishna Morales" userId="7fe5a2fc12b49587" providerId="LiveId" clId="{0E30D60E-984E-4BEE-AB85-E26C46BFA988}" dt="2020-05-23T10:25:15.838" v="2341" actId="478"/>
          <ac:cxnSpMkLst>
            <pc:docMk/>
            <pc:sldMk cId="3624283050" sldId="314"/>
            <ac:cxnSpMk id="25" creationId="{9E047F1B-29FE-4E93-A914-D822DADA1AD6}"/>
          </ac:cxnSpMkLst>
        </pc:cxnChg>
        <pc:cxnChg chg="del">
          <ac:chgData name="Krishna Morales" userId="7fe5a2fc12b49587" providerId="LiveId" clId="{0E30D60E-984E-4BEE-AB85-E26C46BFA988}" dt="2020-05-23T10:25:15.838" v="2341" actId="478"/>
          <ac:cxnSpMkLst>
            <pc:docMk/>
            <pc:sldMk cId="3624283050" sldId="314"/>
            <ac:cxnSpMk id="28" creationId="{CF65D2B9-EA7A-4ED1-9971-BA97F062F69E}"/>
          </ac:cxnSpMkLst>
        </pc:cxnChg>
        <pc:cxnChg chg="del">
          <ac:chgData name="Krishna Morales" userId="7fe5a2fc12b49587" providerId="LiveId" clId="{0E30D60E-984E-4BEE-AB85-E26C46BFA988}" dt="2020-05-23T10:25:15.838" v="2341" actId="478"/>
          <ac:cxnSpMkLst>
            <pc:docMk/>
            <pc:sldMk cId="3624283050" sldId="314"/>
            <ac:cxnSpMk id="30" creationId="{21405D04-7C75-4E9A-B461-5A6D38A21045}"/>
          </ac:cxnSpMkLst>
        </pc:cxnChg>
        <pc:cxnChg chg="del">
          <ac:chgData name="Krishna Morales" userId="7fe5a2fc12b49587" providerId="LiveId" clId="{0E30D60E-984E-4BEE-AB85-E26C46BFA988}" dt="2020-05-23T10:25:15.838" v="2341" actId="478"/>
          <ac:cxnSpMkLst>
            <pc:docMk/>
            <pc:sldMk cId="3624283050" sldId="314"/>
            <ac:cxnSpMk id="32" creationId="{21A2E916-5D30-4FD2-830C-F5C07FAAEC38}"/>
          </ac:cxnSpMkLst>
        </pc:cxnChg>
        <pc:cxnChg chg="del">
          <ac:chgData name="Krishna Morales" userId="7fe5a2fc12b49587" providerId="LiveId" clId="{0E30D60E-984E-4BEE-AB85-E26C46BFA988}" dt="2020-05-23T10:25:15.838" v="2341" actId="478"/>
          <ac:cxnSpMkLst>
            <pc:docMk/>
            <pc:sldMk cId="3624283050" sldId="314"/>
            <ac:cxnSpMk id="34" creationId="{3E241E7C-9D98-4542-B559-D4867F830D1E}"/>
          </ac:cxnSpMkLst>
        </pc:cxnChg>
        <pc:cxnChg chg="del">
          <ac:chgData name="Krishna Morales" userId="7fe5a2fc12b49587" providerId="LiveId" clId="{0E30D60E-984E-4BEE-AB85-E26C46BFA988}" dt="2020-05-23T10:28:56.386" v="2576" actId="478"/>
          <ac:cxnSpMkLst>
            <pc:docMk/>
            <pc:sldMk cId="3624283050" sldId="314"/>
            <ac:cxnSpMk id="36" creationId="{7137DEC1-1621-45CA-9E1B-B10D18ECA87B}"/>
          </ac:cxnSpMkLst>
        </pc:cxnChg>
        <pc:cxnChg chg="del">
          <ac:chgData name="Krishna Morales" userId="7fe5a2fc12b49587" providerId="LiveId" clId="{0E30D60E-984E-4BEE-AB85-E26C46BFA988}" dt="2020-05-23T10:28:52.878" v="2572" actId="478"/>
          <ac:cxnSpMkLst>
            <pc:docMk/>
            <pc:sldMk cId="3624283050" sldId="314"/>
            <ac:cxnSpMk id="37" creationId="{EB41ABF1-9369-45FD-BE43-7BF80C432D7B}"/>
          </ac:cxnSpMkLst>
        </pc:cxnChg>
      </pc:sldChg>
      <pc:sldChg chg="addSp delSp modSp add del mod ord addAnim delAnim">
        <pc:chgData name="Krishna Morales" userId="7fe5a2fc12b49587" providerId="LiveId" clId="{0E30D60E-984E-4BEE-AB85-E26C46BFA988}" dt="2020-05-23T12:02:24.741" v="5226" actId="47"/>
        <pc:sldMkLst>
          <pc:docMk/>
          <pc:sldMk cId="2563015676" sldId="315"/>
        </pc:sldMkLst>
        <pc:spChg chg="add mod">
          <ac:chgData name="Krishna Morales" userId="7fe5a2fc12b49587" providerId="LiveId" clId="{0E30D60E-984E-4BEE-AB85-E26C46BFA988}" dt="2020-05-23T11:56:44.403" v="5118" actId="14100"/>
          <ac:spMkLst>
            <pc:docMk/>
            <pc:sldMk cId="2563015676" sldId="315"/>
            <ac:spMk id="8" creationId="{42D7B40C-0760-4722-8F5A-CED175327D1B}"/>
          </ac:spMkLst>
        </pc:spChg>
        <pc:spChg chg="mod">
          <ac:chgData name="Krishna Morales" userId="7fe5a2fc12b49587" providerId="LiveId" clId="{0E30D60E-984E-4BEE-AB85-E26C46BFA988}" dt="2020-05-23T11:56:39.226" v="5117" actId="1076"/>
          <ac:spMkLst>
            <pc:docMk/>
            <pc:sldMk cId="2563015676" sldId="315"/>
            <ac:spMk id="20" creationId="{6FC993E4-A049-4F0E-A35A-D8553EB3C735}"/>
          </ac:spMkLst>
        </pc:spChg>
        <pc:spChg chg="del mod">
          <ac:chgData name="Krishna Morales" userId="7fe5a2fc12b49587" providerId="LiveId" clId="{0E30D60E-984E-4BEE-AB85-E26C46BFA988}" dt="2020-05-23T11:50:00.331" v="4841" actId="478"/>
          <ac:spMkLst>
            <pc:docMk/>
            <pc:sldMk cId="2563015676" sldId="315"/>
            <ac:spMk id="44" creationId="{DBD8717F-5CCE-4327-8C24-EE19CAB70453}"/>
          </ac:spMkLst>
        </pc:spChg>
        <pc:spChg chg="add del mod">
          <ac:chgData name="Krishna Morales" userId="7fe5a2fc12b49587" providerId="LiveId" clId="{0E30D60E-984E-4BEE-AB85-E26C46BFA988}" dt="2020-05-23T10:43:08.590" v="3066" actId="478"/>
          <ac:spMkLst>
            <pc:docMk/>
            <pc:sldMk cId="2563015676" sldId="315"/>
            <ac:spMk id="266" creationId="{00000000-0000-0000-0000-000000000000}"/>
          </ac:spMkLst>
        </pc:spChg>
        <pc:spChg chg="del mod">
          <ac:chgData name="Krishna Morales" userId="7fe5a2fc12b49587" providerId="LiveId" clId="{0E30D60E-984E-4BEE-AB85-E26C46BFA988}" dt="2020-05-23T12:02:21.069" v="5225" actId="478"/>
          <ac:spMkLst>
            <pc:docMk/>
            <pc:sldMk cId="2563015676" sldId="315"/>
            <ac:spMk id="268" creationId="{00000000-0000-0000-0000-000000000000}"/>
          </ac:spMkLst>
        </pc:spChg>
        <pc:picChg chg="add mod">
          <ac:chgData name="Krishna Morales" userId="7fe5a2fc12b49587" providerId="LiveId" clId="{0E30D60E-984E-4BEE-AB85-E26C46BFA988}" dt="2020-05-23T11:56:29.748" v="5113" actId="1076"/>
          <ac:picMkLst>
            <pc:docMk/>
            <pc:sldMk cId="2563015676" sldId="315"/>
            <ac:picMk id="2" creationId="{1DE237C2-15F0-4773-B992-A440F27A67C9}"/>
          </ac:picMkLst>
        </pc:picChg>
        <pc:picChg chg="del mod">
          <ac:chgData name="Krishna Morales" userId="7fe5a2fc12b49587" providerId="LiveId" clId="{0E30D60E-984E-4BEE-AB85-E26C46BFA988}" dt="2020-05-23T11:50:02.331" v="4842" actId="478"/>
          <ac:picMkLst>
            <pc:docMk/>
            <pc:sldMk cId="2563015676" sldId="315"/>
            <ac:picMk id="3" creationId="{54248174-897F-4138-8EB0-339E3169FCC1}"/>
          </ac:picMkLst>
        </pc:picChg>
        <pc:picChg chg="del">
          <ac:chgData name="Krishna Morales" userId="7fe5a2fc12b49587" providerId="LiveId" clId="{0E30D60E-984E-4BEE-AB85-E26C46BFA988}" dt="2020-05-23T10:35:30.806" v="2900" actId="478"/>
          <ac:picMkLst>
            <pc:docMk/>
            <pc:sldMk cId="2563015676" sldId="315"/>
            <ac:picMk id="4" creationId="{FFC12A31-29EF-4FA2-888F-97652C331D39}"/>
          </ac:picMkLst>
        </pc:picChg>
      </pc:sldChg>
      <pc:sldChg chg="addSp delSp modSp add mod ord modTransition delAnim modAnim">
        <pc:chgData name="Krishna Morales" userId="7fe5a2fc12b49587" providerId="LiveId" clId="{0E30D60E-984E-4BEE-AB85-E26C46BFA988}" dt="2020-05-28T20:02:08.469" v="19624"/>
        <pc:sldMkLst>
          <pc:docMk/>
          <pc:sldMk cId="2110708788" sldId="316"/>
        </pc:sldMkLst>
        <pc:spChg chg="mod">
          <ac:chgData name="Krishna Morales" userId="7fe5a2fc12b49587" providerId="LiveId" clId="{0E30D60E-984E-4BEE-AB85-E26C46BFA988}" dt="2020-05-24T15:30:45.408" v="14236" actId="20577"/>
          <ac:spMkLst>
            <pc:docMk/>
            <pc:sldMk cId="2110708788" sldId="316"/>
            <ac:spMk id="8" creationId="{42D7B40C-0760-4722-8F5A-CED175327D1B}"/>
          </ac:spMkLst>
        </pc:spChg>
        <pc:spChg chg="mod">
          <ac:chgData name="Krishna Morales" userId="7fe5a2fc12b49587" providerId="LiveId" clId="{0E30D60E-984E-4BEE-AB85-E26C46BFA988}" dt="2020-05-24T16:20:19.356" v="14596" actId="20577"/>
          <ac:spMkLst>
            <pc:docMk/>
            <pc:sldMk cId="2110708788" sldId="316"/>
            <ac:spMk id="20" creationId="{6FC993E4-A049-4F0E-A35A-D8553EB3C735}"/>
          </ac:spMkLst>
        </pc:spChg>
        <pc:spChg chg="mod">
          <ac:chgData name="Krishna Morales" userId="7fe5a2fc12b49587" providerId="LiveId" clId="{0E30D60E-984E-4BEE-AB85-E26C46BFA988}" dt="2020-05-24T11:01:39.766" v="10189" actId="20577"/>
          <ac:spMkLst>
            <pc:docMk/>
            <pc:sldMk cId="2110708788" sldId="316"/>
            <ac:spMk id="268" creationId="{00000000-0000-0000-0000-000000000000}"/>
          </ac:spMkLst>
        </pc:spChg>
        <pc:picChg chg="del mod">
          <ac:chgData name="Krishna Morales" userId="7fe5a2fc12b49587" providerId="LiveId" clId="{0E30D60E-984E-4BEE-AB85-E26C46BFA988}" dt="2020-05-23T17:39:42.091" v="7427" actId="478"/>
          <ac:picMkLst>
            <pc:docMk/>
            <pc:sldMk cId="2110708788" sldId="316"/>
            <ac:picMk id="2" creationId="{1DE237C2-15F0-4773-B992-A440F27A67C9}"/>
          </ac:picMkLst>
        </pc:picChg>
        <pc:picChg chg="add mod">
          <ac:chgData name="Krishna Morales" userId="7fe5a2fc12b49587" providerId="LiveId" clId="{0E30D60E-984E-4BEE-AB85-E26C46BFA988}" dt="2020-05-24T11:11:11.031" v="10265" actId="14100"/>
          <ac:picMkLst>
            <pc:docMk/>
            <pc:sldMk cId="2110708788" sldId="316"/>
            <ac:picMk id="2" creationId="{6BAD2EBD-27A1-48A9-A745-3FC6EE27A94E}"/>
          </ac:picMkLst>
        </pc:picChg>
        <pc:picChg chg="add mod">
          <ac:chgData name="Krishna Morales" userId="7fe5a2fc12b49587" providerId="LiveId" clId="{0E30D60E-984E-4BEE-AB85-E26C46BFA988}" dt="2020-05-24T11:11:02.144" v="10263" actId="1076"/>
          <ac:picMkLst>
            <pc:docMk/>
            <pc:sldMk cId="2110708788" sldId="316"/>
            <ac:picMk id="3" creationId="{8212F63B-C38C-41BB-A1CD-BF5A1922E7E4}"/>
          </ac:picMkLst>
        </pc:picChg>
        <pc:picChg chg="add del mod">
          <ac:chgData name="Krishna Morales" userId="7fe5a2fc12b49587" providerId="LiveId" clId="{0E30D60E-984E-4BEE-AB85-E26C46BFA988}" dt="2020-05-24T11:04:30.253" v="10201" actId="478"/>
          <ac:picMkLst>
            <pc:docMk/>
            <pc:sldMk cId="2110708788" sldId="316"/>
            <ac:picMk id="4" creationId="{32D3D156-77E5-482D-9C8B-53BBAB7C0697}"/>
          </ac:picMkLst>
        </pc:picChg>
        <pc:picChg chg="add mod">
          <ac:chgData name="Krishna Morales" userId="7fe5a2fc12b49587" providerId="LiveId" clId="{0E30D60E-984E-4BEE-AB85-E26C46BFA988}" dt="2020-05-24T10:37:54.796" v="9945"/>
          <ac:picMkLst>
            <pc:docMk/>
            <pc:sldMk cId="2110708788" sldId="316"/>
            <ac:picMk id="7" creationId="{6C7BCA52-E3AD-4FC3-A992-A2D3CF3A33CF}"/>
          </ac:picMkLst>
        </pc:picChg>
        <pc:cxnChg chg="add del mod">
          <ac:chgData name="Krishna Morales" userId="7fe5a2fc12b49587" providerId="LiveId" clId="{0E30D60E-984E-4BEE-AB85-E26C46BFA988}" dt="2020-05-23T17:38:58.190" v="7416" actId="478"/>
          <ac:cxnSpMkLst>
            <pc:docMk/>
            <pc:sldMk cId="2110708788" sldId="316"/>
            <ac:cxnSpMk id="7" creationId="{D4C29AB5-2111-474D-83B4-D96615611F63}"/>
          </ac:cxnSpMkLst>
        </pc:cxnChg>
      </pc:sldChg>
      <pc:sldChg chg="addSp delSp modSp add mod ord modTransition delAnim modAnim">
        <pc:chgData name="Krishna Morales" userId="7fe5a2fc12b49587" providerId="LiveId" clId="{0E30D60E-984E-4BEE-AB85-E26C46BFA988}" dt="2020-05-28T20:02:08.469" v="19624"/>
        <pc:sldMkLst>
          <pc:docMk/>
          <pc:sldMk cId="2477879936" sldId="317"/>
        </pc:sldMkLst>
        <pc:spChg chg="del mod">
          <ac:chgData name="Krishna Morales" userId="7fe5a2fc12b49587" providerId="LiveId" clId="{0E30D60E-984E-4BEE-AB85-E26C46BFA988}" dt="2020-05-23T15:12:36.117" v="6877" actId="478"/>
          <ac:spMkLst>
            <pc:docMk/>
            <pc:sldMk cId="2477879936" sldId="317"/>
            <ac:spMk id="2" creationId="{73C663E4-B819-4BF4-916D-0D9C5434001D}"/>
          </ac:spMkLst>
        </pc:spChg>
        <pc:spChg chg="mod">
          <ac:chgData name="Krishna Morales" userId="7fe5a2fc12b49587" providerId="LiveId" clId="{0E30D60E-984E-4BEE-AB85-E26C46BFA988}" dt="2020-05-23T17:45:32.183" v="7464" actId="20577"/>
          <ac:spMkLst>
            <pc:docMk/>
            <pc:sldMk cId="2477879936" sldId="317"/>
            <ac:spMk id="7" creationId="{AAB0DDF0-A2D3-4575-B584-6C2BBA5F6E4C}"/>
          </ac:spMkLst>
        </pc:spChg>
        <pc:spChg chg="del">
          <ac:chgData name="Krishna Morales" userId="7fe5a2fc12b49587" providerId="LiveId" clId="{0E30D60E-984E-4BEE-AB85-E26C46BFA988}" dt="2020-05-23T15:12:37.262" v="6878" actId="478"/>
          <ac:spMkLst>
            <pc:docMk/>
            <pc:sldMk cId="2477879936" sldId="317"/>
            <ac:spMk id="8" creationId="{6BFEBF98-F2C0-4169-B81D-1CC67258C695}"/>
          </ac:spMkLst>
        </pc:spChg>
        <pc:spChg chg="del">
          <ac:chgData name="Krishna Morales" userId="7fe5a2fc12b49587" providerId="LiveId" clId="{0E30D60E-984E-4BEE-AB85-E26C46BFA988}" dt="2020-05-23T15:12:40.555" v="6880" actId="478"/>
          <ac:spMkLst>
            <pc:docMk/>
            <pc:sldMk cId="2477879936" sldId="317"/>
            <ac:spMk id="11" creationId="{3BE488B5-BCAC-4E52-A4BB-B957F61751A3}"/>
          </ac:spMkLst>
        </pc:spChg>
        <pc:spChg chg="add mod">
          <ac:chgData name="Krishna Morales" userId="7fe5a2fc12b49587" providerId="LiveId" clId="{0E30D60E-984E-4BEE-AB85-E26C46BFA988}" dt="2020-05-23T17:07:42.718" v="7137" actId="1076"/>
          <ac:spMkLst>
            <pc:docMk/>
            <pc:sldMk cId="2477879936" sldId="317"/>
            <ac:spMk id="14" creationId="{AD82D1DB-E7CA-489E-B7C9-C45F9357730C}"/>
          </ac:spMkLst>
        </pc:spChg>
        <pc:spChg chg="add mod">
          <ac:chgData name="Krishna Morales" userId="7fe5a2fc12b49587" providerId="LiveId" clId="{0E30D60E-984E-4BEE-AB85-E26C46BFA988}" dt="2020-05-23T16:55:21.461" v="7091" actId="14100"/>
          <ac:spMkLst>
            <pc:docMk/>
            <pc:sldMk cId="2477879936" sldId="317"/>
            <ac:spMk id="18" creationId="{D53EB490-5059-4E9A-8E85-8840033B0BF6}"/>
          </ac:spMkLst>
        </pc:spChg>
        <pc:spChg chg="add mod">
          <ac:chgData name="Krishna Morales" userId="7fe5a2fc12b49587" providerId="LiveId" clId="{0E30D60E-984E-4BEE-AB85-E26C46BFA988}" dt="2020-05-23T16:55:14.292" v="7090" actId="14100"/>
          <ac:spMkLst>
            <pc:docMk/>
            <pc:sldMk cId="2477879936" sldId="317"/>
            <ac:spMk id="19" creationId="{1B66139C-4DA1-4F1D-9F38-EDB23EC67D03}"/>
          </ac:spMkLst>
        </pc:spChg>
        <pc:spChg chg="add mod">
          <ac:chgData name="Krishna Morales" userId="7fe5a2fc12b49587" providerId="LiveId" clId="{0E30D60E-984E-4BEE-AB85-E26C46BFA988}" dt="2020-05-23T16:55:35.589" v="7093" actId="14100"/>
          <ac:spMkLst>
            <pc:docMk/>
            <pc:sldMk cId="2477879936" sldId="317"/>
            <ac:spMk id="20" creationId="{D35F05C1-6728-4B6E-9488-5153E3C305F4}"/>
          </ac:spMkLst>
        </pc:spChg>
        <pc:spChg chg="mod">
          <ac:chgData name="Krishna Morales" userId="7fe5a2fc12b49587" providerId="LiveId" clId="{0E30D60E-984E-4BEE-AB85-E26C46BFA988}" dt="2020-05-24T08:46:21.352" v="8616" actId="207"/>
          <ac:spMkLst>
            <pc:docMk/>
            <pc:sldMk cId="2477879936" sldId="317"/>
            <ac:spMk id="573" creationId="{00000000-0000-0000-0000-000000000000}"/>
          </ac:spMkLst>
        </pc:spChg>
        <pc:spChg chg="mod">
          <ac:chgData name="Krishna Morales" userId="7fe5a2fc12b49587" providerId="LiveId" clId="{0E30D60E-984E-4BEE-AB85-E26C46BFA988}" dt="2020-05-24T08:47:52.723" v="8635" actId="20577"/>
          <ac:spMkLst>
            <pc:docMk/>
            <pc:sldMk cId="2477879936" sldId="317"/>
            <ac:spMk id="583" creationId="{00000000-0000-0000-0000-000000000000}"/>
          </ac:spMkLst>
        </pc:spChg>
        <pc:picChg chg="del mod">
          <ac:chgData name="Krishna Morales" userId="7fe5a2fc12b49587" providerId="LiveId" clId="{0E30D60E-984E-4BEE-AB85-E26C46BFA988}" dt="2020-05-23T15:14:15.691" v="6891" actId="21"/>
          <ac:picMkLst>
            <pc:docMk/>
            <pc:sldMk cId="2477879936" sldId="317"/>
            <ac:picMk id="3" creationId="{0B45731C-CE74-43F5-BFE4-0A53FD32389B}"/>
          </ac:picMkLst>
        </pc:picChg>
        <pc:picChg chg="add del mod">
          <ac:chgData name="Krishna Morales" userId="7fe5a2fc12b49587" providerId="LiveId" clId="{0E30D60E-984E-4BEE-AB85-E26C46BFA988}" dt="2020-05-23T16:54:07.318" v="7072" actId="21"/>
          <ac:picMkLst>
            <pc:docMk/>
            <pc:sldMk cId="2477879936" sldId="317"/>
            <ac:picMk id="4" creationId="{D3B8476E-7E8F-4854-AF4C-00E220EEBAB4}"/>
          </ac:picMkLst>
        </pc:picChg>
        <pc:picChg chg="del">
          <ac:chgData name="Krishna Morales" userId="7fe5a2fc12b49587" providerId="LiveId" clId="{0E30D60E-984E-4BEE-AB85-E26C46BFA988}" dt="2020-05-23T15:12:31.749" v="6875" actId="478"/>
          <ac:picMkLst>
            <pc:docMk/>
            <pc:sldMk cId="2477879936" sldId="317"/>
            <ac:picMk id="5" creationId="{A0DCA964-F6E4-4DEE-8217-CAA3714E46D2}"/>
          </ac:picMkLst>
        </pc:picChg>
        <pc:picChg chg="del">
          <ac:chgData name="Krishna Morales" userId="7fe5a2fc12b49587" providerId="LiveId" clId="{0E30D60E-984E-4BEE-AB85-E26C46BFA988}" dt="2020-05-23T15:12:41.580" v="6881" actId="478"/>
          <ac:picMkLst>
            <pc:docMk/>
            <pc:sldMk cId="2477879936" sldId="317"/>
            <ac:picMk id="6" creationId="{C754B683-51E6-4D3D-8928-34B59F51C736}"/>
          </ac:picMkLst>
        </pc:picChg>
        <pc:picChg chg="del">
          <ac:chgData name="Krishna Morales" userId="7fe5a2fc12b49587" providerId="LiveId" clId="{0E30D60E-984E-4BEE-AB85-E26C46BFA988}" dt="2020-05-23T15:12:38.308" v="6879" actId="478"/>
          <ac:picMkLst>
            <pc:docMk/>
            <pc:sldMk cId="2477879936" sldId="317"/>
            <ac:picMk id="9" creationId="{CCCBF213-700C-4EA1-9D47-745A84BB7EA7}"/>
          </ac:picMkLst>
        </pc:picChg>
        <pc:picChg chg="add mod">
          <ac:chgData name="Krishna Morales" userId="7fe5a2fc12b49587" providerId="LiveId" clId="{0E30D60E-984E-4BEE-AB85-E26C46BFA988}" dt="2020-05-23T16:54:24.324" v="7077" actId="14100"/>
          <ac:picMkLst>
            <pc:docMk/>
            <pc:sldMk cId="2477879936" sldId="317"/>
            <ac:picMk id="10" creationId="{1AD8EE9E-C906-4D38-BBFF-D8335B4F68AA}"/>
          </ac:picMkLst>
        </pc:picChg>
        <pc:picChg chg="add mod">
          <ac:chgData name="Krishna Morales" userId="7fe5a2fc12b49587" providerId="LiveId" clId="{0E30D60E-984E-4BEE-AB85-E26C46BFA988}" dt="2020-05-23T16:57:03.290" v="7100" actId="14100"/>
          <ac:picMkLst>
            <pc:docMk/>
            <pc:sldMk cId="2477879936" sldId="317"/>
            <ac:picMk id="13" creationId="{D5C3CB2B-D255-4474-8F3A-0CF5EE82D339}"/>
          </ac:picMkLst>
        </pc:picChg>
        <pc:picChg chg="add del mod">
          <ac:chgData name="Krishna Morales" userId="7fe5a2fc12b49587" providerId="LiveId" clId="{0E30D60E-984E-4BEE-AB85-E26C46BFA988}" dt="2020-05-23T16:56:52.980" v="7096" actId="478"/>
          <ac:picMkLst>
            <pc:docMk/>
            <pc:sldMk cId="2477879936" sldId="317"/>
            <ac:picMk id="15" creationId="{8EF03105-1CB4-4903-B793-F721A419437B}"/>
          </ac:picMkLst>
        </pc:picChg>
        <pc:picChg chg="add mod">
          <ac:chgData name="Krishna Morales" userId="7fe5a2fc12b49587" providerId="LiveId" clId="{0E30D60E-984E-4BEE-AB85-E26C46BFA988}" dt="2020-05-23T16:56:55.644" v="7097" actId="1076"/>
          <ac:picMkLst>
            <pc:docMk/>
            <pc:sldMk cId="2477879936" sldId="317"/>
            <ac:picMk id="17" creationId="{03FA6E50-6E12-4A54-A5A7-82EAB4F800AB}"/>
          </ac:picMkLst>
        </pc:picChg>
        <pc:cxnChg chg="del">
          <ac:chgData name="Krishna Morales" userId="7fe5a2fc12b49587" providerId="LiveId" clId="{0E30D60E-984E-4BEE-AB85-E26C46BFA988}" dt="2020-05-23T15:12:42.585" v="6882" actId="478"/>
          <ac:cxnSpMkLst>
            <pc:docMk/>
            <pc:sldMk cId="2477879936" sldId="317"/>
            <ac:cxnSpMk id="12" creationId="{B2618058-03AB-4869-854D-8BE09A951D8D}"/>
          </ac:cxnSpMkLst>
        </pc:cxnChg>
      </pc:sldChg>
      <pc:sldChg chg="new del">
        <pc:chgData name="Krishna Morales" userId="7fe5a2fc12b49587" providerId="LiveId" clId="{0E30D60E-984E-4BEE-AB85-E26C46BFA988}" dt="2020-05-23T15:12:08.596" v="6872" actId="47"/>
        <pc:sldMkLst>
          <pc:docMk/>
          <pc:sldMk cId="3451058636" sldId="317"/>
        </pc:sldMkLst>
      </pc:sldChg>
      <pc:sldChg chg="addSp delSp modSp add mod ord modTransition setBg">
        <pc:chgData name="Krishna Morales" userId="7fe5a2fc12b49587" providerId="LiveId" clId="{0E30D60E-984E-4BEE-AB85-E26C46BFA988}" dt="2020-05-28T20:02:08.469" v="19624"/>
        <pc:sldMkLst>
          <pc:docMk/>
          <pc:sldMk cId="2363716010" sldId="318"/>
        </pc:sldMkLst>
        <pc:spChg chg="add del mod">
          <ac:chgData name="Krishna Morales" userId="7fe5a2fc12b49587" providerId="LiveId" clId="{0E30D60E-984E-4BEE-AB85-E26C46BFA988}" dt="2020-05-24T08:52:41.681" v="8760"/>
          <ac:spMkLst>
            <pc:docMk/>
            <pc:sldMk cId="2363716010" sldId="318"/>
            <ac:spMk id="2" creationId="{6CB0D25F-510C-48EB-A4FC-08168AF4D5C1}"/>
          </ac:spMkLst>
        </pc:spChg>
        <pc:spChg chg="add del mod">
          <ac:chgData name="Krishna Morales" userId="7fe5a2fc12b49587" providerId="LiveId" clId="{0E30D60E-984E-4BEE-AB85-E26C46BFA988}" dt="2020-05-24T08:52:41.681" v="8760"/>
          <ac:spMkLst>
            <pc:docMk/>
            <pc:sldMk cId="2363716010" sldId="318"/>
            <ac:spMk id="3" creationId="{BB6E9293-6FCB-456F-8BD7-C8F5E7A08AD1}"/>
          </ac:spMkLst>
        </pc:spChg>
        <pc:spChg chg="add del mod">
          <ac:chgData name="Krishna Morales" userId="7fe5a2fc12b49587" providerId="LiveId" clId="{0E30D60E-984E-4BEE-AB85-E26C46BFA988}" dt="2020-05-24T09:01:44.464" v="9071" actId="478"/>
          <ac:spMkLst>
            <pc:docMk/>
            <pc:sldMk cId="2363716010" sldId="318"/>
            <ac:spMk id="4" creationId="{C4AA3A67-8E86-4CB1-954C-044D803C88EA}"/>
          </ac:spMkLst>
        </pc:spChg>
        <pc:spChg chg="add del mod">
          <ac:chgData name="Krishna Morales" userId="7fe5a2fc12b49587" providerId="LiveId" clId="{0E30D60E-984E-4BEE-AB85-E26C46BFA988}" dt="2020-05-24T09:01:56.722" v="9074" actId="478"/>
          <ac:spMkLst>
            <pc:docMk/>
            <pc:sldMk cId="2363716010" sldId="318"/>
            <ac:spMk id="5" creationId="{005A08D0-6FC6-45AF-8AD6-188E368325B1}"/>
          </ac:spMkLst>
        </pc:spChg>
        <pc:spChg chg="add del">
          <ac:chgData name="Krishna Morales" userId="7fe5a2fc12b49587" providerId="LiveId" clId="{0E30D60E-984E-4BEE-AB85-E26C46BFA988}" dt="2020-05-24T15:15:43.590" v="14101" actId="26606"/>
          <ac:spMkLst>
            <pc:docMk/>
            <pc:sldMk cId="2363716010" sldId="318"/>
            <ac:spMk id="72" creationId="{D9C3AAE7-6FFD-46F5-ADEF-683A7F84C0D0}"/>
          </ac:spMkLst>
        </pc:spChg>
        <pc:spChg chg="mod">
          <ac:chgData name="Krishna Morales" userId="7fe5a2fc12b49587" providerId="LiveId" clId="{0E30D60E-984E-4BEE-AB85-E26C46BFA988}" dt="2020-05-24T15:15:43.590" v="14101" actId="26606"/>
          <ac:spMkLst>
            <pc:docMk/>
            <pc:sldMk cId="2363716010" sldId="318"/>
            <ac:spMk id="435" creationId="{00000000-0000-0000-0000-000000000000}"/>
          </ac:spMkLst>
        </pc:spChg>
        <pc:picChg chg="add mod">
          <ac:chgData name="Krishna Morales" userId="7fe5a2fc12b49587" providerId="LiveId" clId="{0E30D60E-984E-4BEE-AB85-E26C46BFA988}" dt="2020-05-24T10:38:28.025" v="9951"/>
          <ac:picMkLst>
            <pc:docMk/>
            <pc:sldMk cId="2363716010" sldId="318"/>
            <ac:picMk id="8" creationId="{26AB17E2-D283-4DF7-8C25-4CA1A3AE5C87}"/>
          </ac:picMkLst>
        </pc:picChg>
        <pc:picChg chg="add del">
          <ac:chgData name="Krishna Morales" userId="7fe5a2fc12b49587" providerId="LiveId" clId="{0E30D60E-984E-4BEE-AB85-E26C46BFA988}" dt="2020-05-24T15:14:17.702" v="14087" actId="478"/>
          <ac:picMkLst>
            <pc:docMk/>
            <pc:sldMk cId="2363716010" sldId="318"/>
            <ac:picMk id="434" creationId="{00000000-0000-0000-0000-000000000000}"/>
          </ac:picMkLst>
        </pc:picChg>
        <pc:picChg chg="add mod ord">
          <ac:chgData name="Krishna Morales" userId="7fe5a2fc12b49587" providerId="LiveId" clId="{0E30D60E-984E-4BEE-AB85-E26C46BFA988}" dt="2020-05-24T15:16:21.613" v="14119" actId="14100"/>
          <ac:picMkLst>
            <pc:docMk/>
            <pc:sldMk cId="2363716010" sldId="318"/>
            <ac:picMk id="2050" creationId="{C0EB4FE2-275A-452F-9529-8792ACE427C3}"/>
          </ac:picMkLst>
        </pc:picChg>
      </pc:sldChg>
      <pc:sldChg chg="addSp delSp modSp add mod ord delAnim modAnim">
        <pc:chgData name="Krishna Morales" userId="7fe5a2fc12b49587" providerId="LiveId" clId="{0E30D60E-984E-4BEE-AB85-E26C46BFA988}" dt="2020-05-28T18:32:46.212" v="18343" actId="255"/>
        <pc:sldMkLst>
          <pc:docMk/>
          <pc:sldMk cId="4291194945" sldId="319"/>
        </pc:sldMkLst>
        <pc:spChg chg="add del mod">
          <ac:chgData name="Krishna Morales" userId="7fe5a2fc12b49587" providerId="LiveId" clId="{0E30D60E-984E-4BEE-AB85-E26C46BFA988}" dt="2020-05-25T19:42:48.420" v="15228" actId="478"/>
          <ac:spMkLst>
            <pc:docMk/>
            <pc:sldMk cId="4291194945" sldId="319"/>
            <ac:spMk id="2" creationId="{0389DB65-330B-419F-BC42-BE7A248F5DDC}"/>
          </ac:spMkLst>
        </pc:spChg>
        <pc:spChg chg="del">
          <ac:chgData name="Krishna Morales" userId="7fe5a2fc12b49587" providerId="LiveId" clId="{0E30D60E-984E-4BEE-AB85-E26C46BFA988}" dt="2020-05-24T09:22:49.210" v="9451" actId="21"/>
          <ac:spMkLst>
            <pc:docMk/>
            <pc:sldMk cId="4291194945" sldId="319"/>
            <ac:spMk id="9" creationId="{BC8C8B0C-A6B3-485D-930E-EF91D166CD78}"/>
          </ac:spMkLst>
        </pc:spChg>
        <pc:spChg chg="add del mod">
          <ac:chgData name="Krishna Morales" userId="7fe5a2fc12b49587" providerId="LiveId" clId="{0E30D60E-984E-4BEE-AB85-E26C46BFA988}" dt="2020-05-25T19:58:36.962" v="15493" actId="21"/>
          <ac:spMkLst>
            <pc:docMk/>
            <pc:sldMk cId="4291194945" sldId="319"/>
            <ac:spMk id="11" creationId="{6F00A4BC-41EA-4792-A929-6620C4E2AB5D}"/>
          </ac:spMkLst>
        </pc:spChg>
        <pc:spChg chg="add mod">
          <ac:chgData name="Krishna Morales" userId="7fe5a2fc12b49587" providerId="LiveId" clId="{0E30D60E-984E-4BEE-AB85-E26C46BFA988}" dt="2020-05-26T16:12:48.845" v="16152" actId="1076"/>
          <ac:spMkLst>
            <pc:docMk/>
            <pc:sldMk cId="4291194945" sldId="319"/>
            <ac:spMk id="12" creationId="{A85F864A-564B-4DB5-8CE8-D1E862B05821}"/>
          </ac:spMkLst>
        </pc:spChg>
        <pc:spChg chg="add del mod">
          <ac:chgData name="Krishna Morales" userId="7fe5a2fc12b49587" providerId="LiveId" clId="{0E30D60E-984E-4BEE-AB85-E26C46BFA988}" dt="2020-05-25T19:42:16.169" v="15226" actId="478"/>
          <ac:spMkLst>
            <pc:docMk/>
            <pc:sldMk cId="4291194945" sldId="319"/>
            <ac:spMk id="12" creationId="{E11A3284-79D8-489D-A796-3044A185111E}"/>
          </ac:spMkLst>
        </pc:spChg>
        <pc:spChg chg="add del mod">
          <ac:chgData name="Krishna Morales" userId="7fe5a2fc12b49587" providerId="LiveId" clId="{0E30D60E-984E-4BEE-AB85-E26C46BFA988}" dt="2020-05-25T19:42:08.703" v="15223" actId="478"/>
          <ac:spMkLst>
            <pc:docMk/>
            <pc:sldMk cId="4291194945" sldId="319"/>
            <ac:spMk id="13" creationId="{ADA3BB90-194B-4390-BC7A-377217352A33}"/>
          </ac:spMkLst>
        </pc:spChg>
        <pc:spChg chg="add mod">
          <ac:chgData name="Krishna Morales" userId="7fe5a2fc12b49587" providerId="LiveId" clId="{0E30D60E-984E-4BEE-AB85-E26C46BFA988}" dt="2020-05-26T16:14:00.313" v="16205" actId="14100"/>
          <ac:spMkLst>
            <pc:docMk/>
            <pc:sldMk cId="4291194945" sldId="319"/>
            <ac:spMk id="13" creationId="{E1EFB557-DED1-4F5F-BC22-9550B3E285A6}"/>
          </ac:spMkLst>
        </pc:spChg>
        <pc:spChg chg="add del mod">
          <ac:chgData name="Krishna Morales" userId="7fe5a2fc12b49587" providerId="LiveId" clId="{0E30D60E-984E-4BEE-AB85-E26C46BFA988}" dt="2020-05-25T19:56:42.641" v="15424" actId="478"/>
          <ac:spMkLst>
            <pc:docMk/>
            <pc:sldMk cId="4291194945" sldId="319"/>
            <ac:spMk id="14" creationId="{74E0AE05-DB12-495D-86AF-50310FFF78B1}"/>
          </ac:spMkLst>
        </pc:spChg>
        <pc:spChg chg="add del mod">
          <ac:chgData name="Krishna Morales" userId="7fe5a2fc12b49587" providerId="LiveId" clId="{0E30D60E-984E-4BEE-AB85-E26C46BFA988}" dt="2020-05-25T19:42:14.125" v="15225" actId="478"/>
          <ac:spMkLst>
            <pc:docMk/>
            <pc:sldMk cId="4291194945" sldId="319"/>
            <ac:spMk id="15" creationId="{CCF5E402-5D67-4DC3-BB2E-6B83CC7BDC97}"/>
          </ac:spMkLst>
        </pc:spChg>
        <pc:spChg chg="add mod">
          <ac:chgData name="Krishna Morales" userId="7fe5a2fc12b49587" providerId="LiveId" clId="{0E30D60E-984E-4BEE-AB85-E26C46BFA988}" dt="2020-05-26T16:13:00.941" v="16155" actId="1076"/>
          <ac:spMkLst>
            <pc:docMk/>
            <pc:sldMk cId="4291194945" sldId="319"/>
            <ac:spMk id="16" creationId="{632BAFEB-3BFE-43F3-9547-776C4E78234B}"/>
          </ac:spMkLst>
        </pc:spChg>
        <pc:spChg chg="add mod">
          <ac:chgData name="Krishna Morales" userId="7fe5a2fc12b49587" providerId="LiveId" clId="{0E30D60E-984E-4BEE-AB85-E26C46BFA988}" dt="2020-05-26T16:13:10.309" v="16157" actId="1076"/>
          <ac:spMkLst>
            <pc:docMk/>
            <pc:sldMk cId="4291194945" sldId="319"/>
            <ac:spMk id="17" creationId="{232AA83D-EEF6-43DD-961B-1AB0B47350F5}"/>
          </ac:spMkLst>
        </pc:spChg>
        <pc:spChg chg="add del mod">
          <ac:chgData name="Krishna Morales" userId="7fe5a2fc12b49587" providerId="LiveId" clId="{0E30D60E-984E-4BEE-AB85-E26C46BFA988}" dt="2020-05-26T16:13:13.361" v="16158" actId="478"/>
          <ac:spMkLst>
            <pc:docMk/>
            <pc:sldMk cId="4291194945" sldId="319"/>
            <ac:spMk id="18" creationId="{6EAF0E49-ADDE-47B9-82AA-BA2F0C87FF83}"/>
          </ac:spMkLst>
        </pc:spChg>
        <pc:spChg chg="add del mod">
          <ac:chgData name="Krishna Morales" userId="7fe5a2fc12b49587" providerId="LiveId" clId="{0E30D60E-984E-4BEE-AB85-E26C46BFA988}" dt="2020-05-26T16:13:15.257" v="16159" actId="478"/>
          <ac:spMkLst>
            <pc:docMk/>
            <pc:sldMk cId="4291194945" sldId="319"/>
            <ac:spMk id="19" creationId="{4E49DCC3-F88F-456B-8576-6A4101B28F18}"/>
          </ac:spMkLst>
        </pc:spChg>
        <pc:spChg chg="mod">
          <ac:chgData name="Krishna Morales" userId="7fe5a2fc12b49587" providerId="LiveId" clId="{0E30D60E-984E-4BEE-AB85-E26C46BFA988}" dt="2020-05-28T18:32:46.212" v="18343" actId="255"/>
          <ac:spMkLst>
            <pc:docMk/>
            <pc:sldMk cId="4291194945" sldId="319"/>
            <ac:spMk id="20" creationId="{D2D34953-1489-4EBA-BE6C-6FC758BFA057}"/>
          </ac:spMkLst>
        </pc:spChg>
        <pc:spChg chg="del mod">
          <ac:chgData name="Krishna Morales" userId="7fe5a2fc12b49587" providerId="LiveId" clId="{0E30D60E-984E-4BEE-AB85-E26C46BFA988}" dt="2020-05-26T16:10:32.285" v="16115" actId="21"/>
          <ac:spMkLst>
            <pc:docMk/>
            <pc:sldMk cId="4291194945" sldId="319"/>
            <ac:spMk id="21" creationId="{78B1C5B7-71AB-4422-A90C-24149ED8CF17}"/>
          </ac:spMkLst>
        </pc:spChg>
        <pc:spChg chg="add del mod">
          <ac:chgData name="Krishna Morales" userId="7fe5a2fc12b49587" providerId="LiveId" clId="{0E30D60E-984E-4BEE-AB85-E26C46BFA988}" dt="2020-05-26T16:13:17.465" v="16160" actId="478"/>
          <ac:spMkLst>
            <pc:docMk/>
            <pc:sldMk cId="4291194945" sldId="319"/>
            <ac:spMk id="22" creationId="{0E887B20-2350-4941-B333-D353B6222AC9}"/>
          </ac:spMkLst>
        </pc:spChg>
        <pc:picChg chg="add mod">
          <ac:chgData name="Krishna Morales" userId="7fe5a2fc12b49587" providerId="LiveId" clId="{0E30D60E-984E-4BEE-AB85-E26C46BFA988}" dt="2020-05-26T16:17:02.219" v="16221" actId="14100"/>
          <ac:picMkLst>
            <pc:docMk/>
            <pc:sldMk cId="4291194945" sldId="319"/>
            <ac:picMk id="2" creationId="{1500DF0D-CFE5-46D5-B8A0-383C0C6F1B32}"/>
          </ac:picMkLst>
        </pc:picChg>
        <pc:picChg chg="add del mod">
          <ac:chgData name="Krishna Morales" userId="7fe5a2fc12b49587" providerId="LiveId" clId="{0E30D60E-984E-4BEE-AB85-E26C46BFA988}" dt="2020-05-24T09:17:41.864" v="9439" actId="478"/>
          <ac:picMkLst>
            <pc:docMk/>
            <pc:sldMk cId="4291194945" sldId="319"/>
            <ac:picMk id="2" creationId="{D683CB9A-49BD-4B27-A009-6EC6CE3C5699}"/>
          </ac:picMkLst>
        </pc:picChg>
        <pc:picChg chg="del">
          <ac:chgData name="Krishna Morales" userId="7fe5a2fc12b49587" providerId="LiveId" clId="{0E30D60E-984E-4BEE-AB85-E26C46BFA988}" dt="2020-05-24T09:12:13.906" v="9411" actId="478"/>
          <ac:picMkLst>
            <pc:docMk/>
            <pc:sldMk cId="4291194945" sldId="319"/>
            <ac:picMk id="3" creationId="{176A7EB4-D843-4E3E-92C2-C9858A68C69D}"/>
          </ac:picMkLst>
        </pc:picChg>
        <pc:picChg chg="add del mod">
          <ac:chgData name="Krishna Morales" userId="7fe5a2fc12b49587" providerId="LiveId" clId="{0E30D60E-984E-4BEE-AB85-E26C46BFA988}" dt="2020-05-24T09:18:08.529" v="9442" actId="478"/>
          <ac:picMkLst>
            <pc:docMk/>
            <pc:sldMk cId="4291194945" sldId="319"/>
            <ac:picMk id="4" creationId="{4DB20439-0C1B-419C-945B-DAA8AC84AEBF}"/>
          </ac:picMkLst>
        </pc:picChg>
        <pc:picChg chg="del">
          <ac:chgData name="Krishna Morales" userId="7fe5a2fc12b49587" providerId="LiveId" clId="{0E30D60E-984E-4BEE-AB85-E26C46BFA988}" dt="2020-05-24T09:12:21.514" v="9413" actId="478"/>
          <ac:picMkLst>
            <pc:docMk/>
            <pc:sldMk cId="4291194945" sldId="319"/>
            <ac:picMk id="5" creationId="{7A89C0B4-FD39-4C53-8BE0-757DD9CFB533}"/>
          </ac:picMkLst>
        </pc:picChg>
        <pc:picChg chg="del">
          <ac:chgData name="Krishna Morales" userId="7fe5a2fc12b49587" providerId="LiveId" clId="{0E30D60E-984E-4BEE-AB85-E26C46BFA988}" dt="2020-05-24T09:12:19.050" v="9412" actId="478"/>
          <ac:picMkLst>
            <pc:docMk/>
            <pc:sldMk cId="4291194945" sldId="319"/>
            <ac:picMk id="6" creationId="{E5657548-1C58-4441-A913-2A0D0EF763AB}"/>
          </ac:picMkLst>
        </pc:picChg>
        <pc:picChg chg="add del mod">
          <ac:chgData name="Krishna Morales" userId="7fe5a2fc12b49587" providerId="LiveId" clId="{0E30D60E-984E-4BEE-AB85-E26C46BFA988}" dt="2020-05-25T19:34:33.657" v="14884" actId="478"/>
          <ac:picMkLst>
            <pc:docMk/>
            <pc:sldMk cId="4291194945" sldId="319"/>
            <ac:picMk id="7" creationId="{EA0AFB8F-78A2-44AA-A2ED-30F630759B55}"/>
          </ac:picMkLst>
        </pc:picChg>
        <pc:picChg chg="add del mod">
          <ac:chgData name="Krishna Morales" userId="7fe5a2fc12b49587" providerId="LiveId" clId="{0E30D60E-984E-4BEE-AB85-E26C46BFA988}" dt="2020-05-25T19:34:35.766" v="14886" actId="478"/>
          <ac:picMkLst>
            <pc:docMk/>
            <pc:sldMk cId="4291194945" sldId="319"/>
            <ac:picMk id="8" creationId="{0C3F4B0B-0BFA-4BF2-806D-77012893213B}"/>
          </ac:picMkLst>
        </pc:picChg>
        <pc:picChg chg="add del mod">
          <ac:chgData name="Krishna Morales" userId="7fe5a2fc12b49587" providerId="LiveId" clId="{0E30D60E-984E-4BEE-AB85-E26C46BFA988}" dt="2020-05-25T19:34:34.407" v="14885" actId="478"/>
          <ac:picMkLst>
            <pc:docMk/>
            <pc:sldMk cId="4291194945" sldId="319"/>
            <ac:picMk id="10" creationId="{3D024A27-9E3F-4097-A46C-0B8230EB29FC}"/>
          </ac:picMkLst>
        </pc:picChg>
        <pc:picChg chg="add mod">
          <ac:chgData name="Krishna Morales" userId="7fe5a2fc12b49587" providerId="LiveId" clId="{0E30D60E-984E-4BEE-AB85-E26C46BFA988}" dt="2020-05-26T16:14:07.367" v="16206" actId="14100"/>
          <ac:picMkLst>
            <pc:docMk/>
            <pc:sldMk cId="4291194945" sldId="319"/>
            <ac:picMk id="1026" creationId="{0AA81673-6FBC-4D87-A13A-434C7FC387D6}"/>
          </ac:picMkLst>
        </pc:picChg>
        <pc:picChg chg="add mod">
          <ac:chgData name="Krishna Morales" userId="7fe5a2fc12b49587" providerId="LiveId" clId="{0E30D60E-984E-4BEE-AB85-E26C46BFA988}" dt="2020-05-26T16:13:26.502" v="16168" actId="1076"/>
          <ac:picMkLst>
            <pc:docMk/>
            <pc:sldMk cId="4291194945" sldId="319"/>
            <ac:picMk id="1028" creationId="{467BC98A-0D30-4AAA-AEC2-89FDCAC41853}"/>
          </ac:picMkLst>
        </pc:picChg>
        <pc:picChg chg="add mod">
          <ac:chgData name="Krishna Morales" userId="7fe5a2fc12b49587" providerId="LiveId" clId="{0E30D60E-984E-4BEE-AB85-E26C46BFA988}" dt="2020-05-26T16:14:10.535" v="16207" actId="14100"/>
          <ac:picMkLst>
            <pc:docMk/>
            <pc:sldMk cId="4291194945" sldId="319"/>
            <ac:picMk id="1030" creationId="{2AE06A51-7400-487C-9AE5-2F5ACF75CAC5}"/>
          </ac:picMkLst>
        </pc:picChg>
      </pc:sldChg>
      <pc:sldChg chg="delSp modSp add mod ord">
        <pc:chgData name="Krishna Morales" userId="7fe5a2fc12b49587" providerId="LiveId" clId="{0E30D60E-984E-4BEE-AB85-E26C46BFA988}" dt="2020-05-24T15:21:53.867" v="14178" actId="20577"/>
        <pc:sldMkLst>
          <pc:docMk/>
          <pc:sldMk cId="1773150507" sldId="320"/>
        </pc:sldMkLst>
        <pc:spChg chg="mod">
          <ac:chgData name="Krishna Morales" userId="7fe5a2fc12b49587" providerId="LiveId" clId="{0E30D60E-984E-4BEE-AB85-E26C46BFA988}" dt="2020-05-24T15:21:53.867" v="14178" actId="20577"/>
          <ac:spMkLst>
            <pc:docMk/>
            <pc:sldMk cId="1773150507" sldId="320"/>
            <ac:spMk id="30" creationId="{99CD23BD-312E-4EC4-96FA-4AE26DFF5A63}"/>
          </ac:spMkLst>
        </pc:spChg>
        <pc:picChg chg="del">
          <ac:chgData name="Krishna Morales" userId="7fe5a2fc12b49587" providerId="LiveId" clId="{0E30D60E-984E-4BEE-AB85-E26C46BFA988}" dt="2020-05-24T10:48:11.986" v="10006" actId="478"/>
          <ac:picMkLst>
            <pc:docMk/>
            <pc:sldMk cId="1773150507" sldId="320"/>
            <ac:picMk id="5" creationId="{89B30961-8200-4858-BF58-3E778E1D0D77}"/>
          </ac:picMkLst>
        </pc:picChg>
        <pc:picChg chg="mod">
          <ac:chgData name="Krishna Morales" userId="7fe5a2fc12b49587" providerId="LiveId" clId="{0E30D60E-984E-4BEE-AB85-E26C46BFA988}" dt="2020-05-24T10:48:22.607" v="10010" actId="1076"/>
          <ac:picMkLst>
            <pc:docMk/>
            <pc:sldMk cId="1773150507" sldId="320"/>
            <ac:picMk id="34" creationId="{E810492C-E086-48CA-BDFA-75E474D44451}"/>
          </ac:picMkLst>
        </pc:picChg>
      </pc:sldChg>
      <pc:sldChg chg="add del">
        <pc:chgData name="Krishna Morales" userId="7fe5a2fc12b49587" providerId="LiveId" clId="{0E30D60E-984E-4BEE-AB85-E26C46BFA988}" dt="2020-05-24T11:15:35.416" v="10277"/>
        <pc:sldMkLst>
          <pc:docMk/>
          <pc:sldMk cId="2760808021" sldId="321"/>
        </pc:sldMkLst>
      </pc:sldChg>
      <pc:sldChg chg="addSp delSp modSp add mod ord modTransition modAnim">
        <pc:chgData name="Krishna Morales" userId="7fe5a2fc12b49587" providerId="LiveId" clId="{0E30D60E-984E-4BEE-AB85-E26C46BFA988}" dt="2020-05-25T19:40:39.391" v="15145"/>
        <pc:sldMkLst>
          <pc:docMk/>
          <pc:sldMk cId="2854518564" sldId="321"/>
        </pc:sldMkLst>
        <pc:spChg chg="mod">
          <ac:chgData name="Krishna Morales" userId="7fe5a2fc12b49587" providerId="LiveId" clId="{0E30D60E-984E-4BEE-AB85-E26C46BFA988}" dt="2020-05-24T18:07:01.229" v="14603" actId="20577"/>
          <ac:spMkLst>
            <pc:docMk/>
            <pc:sldMk cId="2854518564" sldId="321"/>
            <ac:spMk id="9" creationId="{FCFED67D-2B12-4C20-A14C-7F0E31EC471D}"/>
          </ac:spMkLst>
        </pc:spChg>
        <pc:spChg chg="del">
          <ac:chgData name="Krishna Morales" userId="7fe5a2fc12b49587" providerId="LiveId" clId="{0E30D60E-984E-4BEE-AB85-E26C46BFA988}" dt="2020-05-24T11:22:27.450" v="10516" actId="478"/>
          <ac:spMkLst>
            <pc:docMk/>
            <pc:sldMk cId="2854518564" sldId="321"/>
            <ac:spMk id="10" creationId="{9705CCF4-369A-47DB-A51A-1BF4482F60A6}"/>
          </ac:spMkLst>
        </pc:spChg>
        <pc:spChg chg="mod">
          <ac:chgData name="Krishna Morales" userId="7fe5a2fc12b49587" providerId="LiveId" clId="{0E30D60E-984E-4BEE-AB85-E26C46BFA988}" dt="2020-05-24T14:13:51.628" v="12317" actId="14100"/>
          <ac:spMkLst>
            <pc:docMk/>
            <pc:sldMk cId="2854518564" sldId="321"/>
            <ac:spMk id="572" creationId="{00000000-0000-0000-0000-000000000000}"/>
          </ac:spMkLst>
        </pc:spChg>
        <pc:spChg chg="mod">
          <ac:chgData name="Krishna Morales" userId="7fe5a2fc12b49587" providerId="LiveId" clId="{0E30D60E-984E-4BEE-AB85-E26C46BFA988}" dt="2020-05-24T14:46:56.904" v="13083" actId="14100"/>
          <ac:spMkLst>
            <pc:docMk/>
            <pc:sldMk cId="2854518564" sldId="321"/>
            <ac:spMk id="573" creationId="{00000000-0000-0000-0000-000000000000}"/>
          </ac:spMkLst>
        </pc:spChg>
        <pc:spChg chg="mod">
          <ac:chgData name="Krishna Morales" userId="7fe5a2fc12b49587" providerId="LiveId" clId="{0E30D60E-984E-4BEE-AB85-E26C46BFA988}" dt="2020-05-24T14:47:01.208" v="13084" actId="1076"/>
          <ac:spMkLst>
            <pc:docMk/>
            <pc:sldMk cId="2854518564" sldId="321"/>
            <ac:spMk id="583" creationId="{00000000-0000-0000-0000-000000000000}"/>
          </ac:spMkLst>
        </pc:spChg>
        <pc:picChg chg="add del mod">
          <ac:chgData name="Krishna Morales" userId="7fe5a2fc12b49587" providerId="LiveId" clId="{0E30D60E-984E-4BEE-AB85-E26C46BFA988}" dt="2020-05-24T13:53:05.210" v="11803" actId="478"/>
          <ac:picMkLst>
            <pc:docMk/>
            <pc:sldMk cId="2854518564" sldId="321"/>
            <ac:picMk id="2" creationId="{9F32F93C-97E9-4C42-89AA-4FC423ED920F}"/>
          </ac:picMkLst>
        </pc:picChg>
        <pc:picChg chg="add del mod">
          <ac:chgData name="Krishna Morales" userId="7fe5a2fc12b49587" providerId="LiveId" clId="{0E30D60E-984E-4BEE-AB85-E26C46BFA988}" dt="2020-05-24T13:53:29.888" v="11812" actId="21"/>
          <ac:picMkLst>
            <pc:docMk/>
            <pc:sldMk cId="2854518564" sldId="321"/>
            <ac:picMk id="3" creationId="{77D84C8D-2A40-479C-B443-C5C34924BD77}"/>
          </ac:picMkLst>
        </pc:picChg>
        <pc:picChg chg="add mod">
          <ac:chgData name="Krishna Morales" userId="7fe5a2fc12b49587" providerId="LiveId" clId="{0E30D60E-984E-4BEE-AB85-E26C46BFA988}" dt="2020-05-24T14:15:39.655" v="12363" actId="14100"/>
          <ac:picMkLst>
            <pc:docMk/>
            <pc:sldMk cId="2854518564" sldId="321"/>
            <ac:picMk id="5" creationId="{2C62BF23-E09F-4A98-8826-5B96AA4C9471}"/>
          </ac:picMkLst>
        </pc:picChg>
        <pc:picChg chg="del">
          <ac:chgData name="Krishna Morales" userId="7fe5a2fc12b49587" providerId="LiveId" clId="{0E30D60E-984E-4BEE-AB85-E26C46BFA988}" dt="2020-05-24T11:25:19.929" v="10575" actId="478"/>
          <ac:picMkLst>
            <pc:docMk/>
            <pc:sldMk cId="2854518564" sldId="321"/>
            <ac:picMk id="6" creationId="{1FB24C89-8BB1-46FD-9106-8DE4ABAF0C03}"/>
          </ac:picMkLst>
        </pc:picChg>
        <pc:picChg chg="del">
          <ac:chgData name="Krishna Morales" userId="7fe5a2fc12b49587" providerId="LiveId" clId="{0E30D60E-984E-4BEE-AB85-E26C46BFA988}" dt="2020-05-24T11:25:23.562" v="10576" actId="478"/>
          <ac:picMkLst>
            <pc:docMk/>
            <pc:sldMk cId="2854518564" sldId="321"/>
            <ac:picMk id="7" creationId="{ACA53AA7-6BDE-4A4D-9EFA-E80C6AC684E8}"/>
          </ac:picMkLst>
        </pc:picChg>
        <pc:picChg chg="add mod">
          <ac:chgData name="Krishna Morales" userId="7fe5a2fc12b49587" providerId="LiveId" clId="{0E30D60E-984E-4BEE-AB85-E26C46BFA988}" dt="2020-05-24T14:15:54.615" v="12365" actId="14100"/>
          <ac:picMkLst>
            <pc:docMk/>
            <pc:sldMk cId="2854518564" sldId="321"/>
            <ac:picMk id="13" creationId="{48B32E5D-B009-4692-96E8-578F216FA84B}"/>
          </ac:picMkLst>
        </pc:picChg>
        <pc:cxnChg chg="add del mod">
          <ac:chgData name="Krishna Morales" userId="7fe5a2fc12b49587" providerId="LiveId" clId="{0E30D60E-984E-4BEE-AB85-E26C46BFA988}" dt="2020-05-24T13:53:21.245" v="11808" actId="21"/>
          <ac:cxnSpMkLst>
            <pc:docMk/>
            <pc:sldMk cId="2854518564" sldId="321"/>
            <ac:cxnSpMk id="4" creationId="{EDA7BCE0-B2CA-4185-AD3C-8F3959CECE4E}"/>
          </ac:cxnSpMkLst>
        </pc:cxnChg>
        <pc:cxnChg chg="add mod">
          <ac:chgData name="Krishna Morales" userId="7fe5a2fc12b49587" providerId="LiveId" clId="{0E30D60E-984E-4BEE-AB85-E26C46BFA988}" dt="2020-05-24T14:14:24.594" v="12326" actId="1076"/>
          <ac:cxnSpMkLst>
            <pc:docMk/>
            <pc:sldMk cId="2854518564" sldId="321"/>
            <ac:cxnSpMk id="12" creationId="{50955CDA-C132-47D0-8E24-352FD1D0F78A}"/>
          </ac:cxnSpMkLst>
        </pc:cxnChg>
        <pc:cxnChg chg="add mod">
          <ac:chgData name="Krishna Morales" userId="7fe5a2fc12b49587" providerId="LiveId" clId="{0E30D60E-984E-4BEE-AB85-E26C46BFA988}" dt="2020-05-24T14:16:19.834" v="12368" actId="14100"/>
          <ac:cxnSpMkLst>
            <pc:docMk/>
            <pc:sldMk cId="2854518564" sldId="321"/>
            <ac:cxnSpMk id="14" creationId="{DC4A7A41-8ECD-4219-BC0A-48D0829E8F2D}"/>
          </ac:cxnSpMkLst>
        </pc:cxnChg>
      </pc:sldChg>
      <pc:sldChg chg="add del">
        <pc:chgData name="Krishna Morales" userId="7fe5a2fc12b49587" providerId="LiveId" clId="{0E30D60E-984E-4BEE-AB85-E26C46BFA988}" dt="2020-05-24T11:15:44.077" v="10280"/>
        <pc:sldMkLst>
          <pc:docMk/>
          <pc:sldMk cId="4052654671" sldId="321"/>
        </pc:sldMkLst>
      </pc:sldChg>
      <pc:sldChg chg="addSp delSp modSp add mod delAnim">
        <pc:chgData name="Krishna Morales" userId="7fe5a2fc12b49587" providerId="LiveId" clId="{0E30D60E-984E-4BEE-AB85-E26C46BFA988}" dt="2020-05-28T20:01:23.786" v="19623" actId="14100"/>
        <pc:sldMkLst>
          <pc:docMk/>
          <pc:sldMk cId="2711488237" sldId="322"/>
        </pc:sldMkLst>
        <pc:spChg chg="mod">
          <ac:chgData name="Krishna Morales" userId="7fe5a2fc12b49587" providerId="LiveId" clId="{0E30D60E-984E-4BEE-AB85-E26C46BFA988}" dt="2020-05-28T20:01:23.786" v="19623" actId="14100"/>
          <ac:spMkLst>
            <pc:docMk/>
            <pc:sldMk cId="2711488237" sldId="322"/>
            <ac:spMk id="9" creationId="{FCFED67D-2B12-4C20-A14C-7F0E31EC471D}"/>
          </ac:spMkLst>
        </pc:spChg>
        <pc:spChg chg="mod">
          <ac:chgData name="Krishna Morales" userId="7fe5a2fc12b49587" providerId="LiveId" clId="{0E30D60E-984E-4BEE-AB85-E26C46BFA988}" dt="2020-05-26T17:39:19.509" v="17972" actId="20577"/>
          <ac:spMkLst>
            <pc:docMk/>
            <pc:sldMk cId="2711488237" sldId="322"/>
            <ac:spMk id="583" creationId="{00000000-0000-0000-0000-000000000000}"/>
          </ac:spMkLst>
        </pc:spChg>
        <pc:picChg chg="add mod">
          <ac:chgData name="Krishna Morales" userId="7fe5a2fc12b49587" providerId="LiveId" clId="{0E30D60E-984E-4BEE-AB85-E26C46BFA988}" dt="2020-05-24T14:03:46.734" v="12099" actId="14100"/>
          <ac:picMkLst>
            <pc:docMk/>
            <pc:sldMk cId="2711488237" sldId="322"/>
            <ac:picMk id="2" creationId="{E21CF09F-9570-4AC5-ABD2-DEB741FAFC78}"/>
          </ac:picMkLst>
        </pc:picChg>
        <pc:picChg chg="add mod">
          <ac:chgData name="Krishna Morales" userId="7fe5a2fc12b49587" providerId="LiveId" clId="{0E30D60E-984E-4BEE-AB85-E26C46BFA988}" dt="2020-05-24T14:03:50.703" v="12100" actId="14100"/>
          <ac:picMkLst>
            <pc:docMk/>
            <pc:sldMk cId="2711488237" sldId="322"/>
            <ac:picMk id="3" creationId="{185A238E-E62C-49AF-B6BF-DC292DBDB616}"/>
          </ac:picMkLst>
        </pc:picChg>
        <pc:picChg chg="del">
          <ac:chgData name="Krishna Morales" userId="7fe5a2fc12b49587" providerId="LiveId" clId="{0E30D60E-984E-4BEE-AB85-E26C46BFA988}" dt="2020-05-24T13:59:20.651" v="11897" actId="478"/>
          <ac:picMkLst>
            <pc:docMk/>
            <pc:sldMk cId="2711488237" sldId="322"/>
            <ac:picMk id="5" creationId="{2C62BF23-E09F-4A98-8826-5B96AA4C9471}"/>
          </ac:picMkLst>
        </pc:picChg>
        <pc:picChg chg="del">
          <ac:chgData name="Krishna Morales" userId="7fe5a2fc12b49587" providerId="LiveId" clId="{0E30D60E-984E-4BEE-AB85-E26C46BFA988}" dt="2020-05-24T13:59:18.187" v="11896" actId="478"/>
          <ac:picMkLst>
            <pc:docMk/>
            <pc:sldMk cId="2711488237" sldId="322"/>
            <ac:picMk id="13" creationId="{48B32E5D-B009-4692-96E8-578F216FA84B}"/>
          </ac:picMkLst>
        </pc:picChg>
        <pc:cxnChg chg="del">
          <ac:chgData name="Krishna Morales" userId="7fe5a2fc12b49587" providerId="LiveId" clId="{0E30D60E-984E-4BEE-AB85-E26C46BFA988}" dt="2020-05-24T13:59:26.609" v="11899" actId="478"/>
          <ac:cxnSpMkLst>
            <pc:docMk/>
            <pc:sldMk cId="2711488237" sldId="322"/>
            <ac:cxnSpMk id="12" creationId="{50955CDA-C132-47D0-8E24-352FD1D0F78A}"/>
          </ac:cxnSpMkLst>
        </pc:cxnChg>
        <pc:cxnChg chg="del">
          <ac:chgData name="Krishna Morales" userId="7fe5a2fc12b49587" providerId="LiveId" clId="{0E30D60E-984E-4BEE-AB85-E26C46BFA988}" dt="2020-05-24T13:59:28.547" v="11900" actId="478"/>
          <ac:cxnSpMkLst>
            <pc:docMk/>
            <pc:sldMk cId="2711488237" sldId="322"/>
            <ac:cxnSpMk id="14" creationId="{DC4A7A41-8ECD-4219-BC0A-48D0829E8F2D}"/>
          </ac:cxnSpMkLst>
        </pc:cxnChg>
      </pc:sldChg>
      <pc:sldChg chg="addSp delSp modSp add mod ord modTransition modAnim">
        <pc:chgData name="Krishna Morales" userId="7fe5a2fc12b49587" providerId="LiveId" clId="{0E30D60E-984E-4BEE-AB85-E26C46BFA988}" dt="2020-05-25T19:40:39.391" v="15145"/>
        <pc:sldMkLst>
          <pc:docMk/>
          <pc:sldMk cId="3152291905" sldId="323"/>
        </pc:sldMkLst>
        <pc:spChg chg="mod">
          <ac:chgData name="Krishna Morales" userId="7fe5a2fc12b49587" providerId="LiveId" clId="{0E30D60E-984E-4BEE-AB85-E26C46BFA988}" dt="2020-05-24T14:10:51.752" v="12283" actId="14100"/>
          <ac:spMkLst>
            <pc:docMk/>
            <pc:sldMk cId="3152291905" sldId="323"/>
            <ac:spMk id="9" creationId="{FCFED67D-2B12-4C20-A14C-7F0E31EC471D}"/>
          </ac:spMkLst>
        </pc:spChg>
        <pc:spChg chg="add mod">
          <ac:chgData name="Krishna Morales" userId="7fe5a2fc12b49587" providerId="LiveId" clId="{0E30D60E-984E-4BEE-AB85-E26C46BFA988}" dt="2020-05-24T14:17:12.377" v="12378" actId="1076"/>
          <ac:spMkLst>
            <pc:docMk/>
            <pc:sldMk cId="3152291905" sldId="323"/>
            <ac:spMk id="12" creationId="{C0F88CD5-1324-4E5C-93FB-923DDEEDAB95}"/>
          </ac:spMkLst>
        </pc:spChg>
        <pc:spChg chg="add mod">
          <ac:chgData name="Krishna Morales" userId="7fe5a2fc12b49587" providerId="LiveId" clId="{0E30D60E-984E-4BEE-AB85-E26C46BFA988}" dt="2020-05-24T14:17:12.851" v="12379" actId="1076"/>
          <ac:spMkLst>
            <pc:docMk/>
            <pc:sldMk cId="3152291905" sldId="323"/>
            <ac:spMk id="13" creationId="{2D7D8645-63AF-444F-9BB6-90D5720602EB}"/>
          </ac:spMkLst>
        </pc:spChg>
        <pc:spChg chg="mod">
          <ac:chgData name="Krishna Morales" userId="7fe5a2fc12b49587" providerId="LiveId" clId="{0E30D60E-984E-4BEE-AB85-E26C46BFA988}" dt="2020-05-24T14:46:42.087" v="13080" actId="14100"/>
          <ac:spMkLst>
            <pc:docMk/>
            <pc:sldMk cId="3152291905" sldId="323"/>
            <ac:spMk id="572" creationId="{00000000-0000-0000-0000-000000000000}"/>
          </ac:spMkLst>
        </pc:spChg>
        <pc:spChg chg="mod">
          <ac:chgData name="Krishna Morales" userId="7fe5a2fc12b49587" providerId="LiveId" clId="{0E30D60E-984E-4BEE-AB85-E26C46BFA988}" dt="2020-05-24T14:46:38.527" v="13079" actId="14100"/>
          <ac:spMkLst>
            <pc:docMk/>
            <pc:sldMk cId="3152291905" sldId="323"/>
            <ac:spMk id="573" creationId="{00000000-0000-0000-0000-000000000000}"/>
          </ac:spMkLst>
        </pc:spChg>
        <pc:spChg chg="mod">
          <ac:chgData name="Krishna Morales" userId="7fe5a2fc12b49587" providerId="LiveId" clId="{0E30D60E-984E-4BEE-AB85-E26C46BFA988}" dt="2020-05-24T14:46:47.013" v="13081" actId="1076"/>
          <ac:spMkLst>
            <pc:docMk/>
            <pc:sldMk cId="3152291905" sldId="323"/>
            <ac:spMk id="583" creationId="{00000000-0000-0000-0000-000000000000}"/>
          </ac:spMkLst>
        </pc:spChg>
        <pc:picChg chg="del">
          <ac:chgData name="Krishna Morales" userId="7fe5a2fc12b49587" providerId="LiveId" clId="{0E30D60E-984E-4BEE-AB85-E26C46BFA988}" dt="2020-05-24T14:07:17.935" v="12247" actId="478"/>
          <ac:picMkLst>
            <pc:docMk/>
            <pc:sldMk cId="3152291905" sldId="323"/>
            <ac:picMk id="2" creationId="{E21CF09F-9570-4AC5-ABD2-DEB741FAFC78}"/>
          </ac:picMkLst>
        </pc:picChg>
        <pc:picChg chg="del">
          <ac:chgData name="Krishna Morales" userId="7fe5a2fc12b49587" providerId="LiveId" clId="{0E30D60E-984E-4BEE-AB85-E26C46BFA988}" dt="2020-05-24T14:07:19.874" v="12248" actId="478"/>
          <ac:picMkLst>
            <pc:docMk/>
            <pc:sldMk cId="3152291905" sldId="323"/>
            <ac:picMk id="3" creationId="{185A238E-E62C-49AF-B6BF-DC292DBDB616}"/>
          </ac:picMkLst>
        </pc:picChg>
        <pc:picChg chg="add mod">
          <ac:chgData name="Krishna Morales" userId="7fe5a2fc12b49587" providerId="LiveId" clId="{0E30D60E-984E-4BEE-AB85-E26C46BFA988}" dt="2020-05-24T14:21:03.309" v="12407" actId="14100"/>
          <ac:picMkLst>
            <pc:docMk/>
            <pc:sldMk cId="3152291905" sldId="323"/>
            <ac:picMk id="4" creationId="{1C21DE0D-8159-4905-B878-36690A06EF2D}"/>
          </ac:picMkLst>
        </pc:picChg>
        <pc:picChg chg="add mod">
          <ac:chgData name="Krishna Morales" userId="7fe5a2fc12b49587" providerId="LiveId" clId="{0E30D60E-984E-4BEE-AB85-E26C46BFA988}" dt="2020-05-24T14:16:42.846" v="12371" actId="1076"/>
          <ac:picMkLst>
            <pc:docMk/>
            <pc:sldMk cId="3152291905" sldId="323"/>
            <ac:picMk id="5" creationId="{AA2EC257-F1E0-4C51-9560-1A0BCE455F7F}"/>
          </ac:picMkLst>
        </pc:picChg>
        <pc:picChg chg="add mod">
          <ac:chgData name="Krishna Morales" userId="7fe5a2fc12b49587" providerId="LiveId" clId="{0E30D60E-984E-4BEE-AB85-E26C46BFA988}" dt="2020-05-24T14:21:37.621" v="12414" actId="14100"/>
          <ac:picMkLst>
            <pc:docMk/>
            <pc:sldMk cId="3152291905" sldId="323"/>
            <ac:picMk id="6" creationId="{C226F92E-71FC-4D58-96C5-00AE8D89023C}"/>
          </ac:picMkLst>
        </pc:picChg>
        <pc:picChg chg="add mod">
          <ac:chgData name="Krishna Morales" userId="7fe5a2fc12b49587" providerId="LiveId" clId="{0E30D60E-984E-4BEE-AB85-E26C46BFA988}" dt="2020-05-24T14:21:08.460" v="12408" actId="1076"/>
          <ac:picMkLst>
            <pc:docMk/>
            <pc:sldMk cId="3152291905" sldId="323"/>
            <ac:picMk id="7" creationId="{C52DAE6F-CD78-4FD0-93E5-AA82C23C4B21}"/>
          </ac:picMkLst>
        </pc:picChg>
      </pc:sldChg>
      <pc:sldChg chg="addSp delSp modSp new mod ord modTransition">
        <pc:chgData name="Krishna Morales" userId="7fe5a2fc12b49587" providerId="LiveId" clId="{0E30D60E-984E-4BEE-AB85-E26C46BFA988}" dt="2020-05-28T20:02:19.211" v="19625"/>
        <pc:sldMkLst>
          <pc:docMk/>
          <pc:sldMk cId="2414009567" sldId="324"/>
        </pc:sldMkLst>
        <pc:spChg chg="del">
          <ac:chgData name="Krishna Morales" userId="7fe5a2fc12b49587" providerId="LiveId" clId="{0E30D60E-984E-4BEE-AB85-E26C46BFA988}" dt="2020-05-24T14:49:13.395" v="13086" actId="478"/>
          <ac:spMkLst>
            <pc:docMk/>
            <pc:sldMk cId="2414009567" sldId="324"/>
            <ac:spMk id="2" creationId="{6BA61A90-D20D-4439-92F3-54A1D0BF2919}"/>
          </ac:spMkLst>
        </pc:spChg>
        <pc:spChg chg="mod">
          <ac:chgData name="Krishna Morales" userId="7fe5a2fc12b49587" providerId="LiveId" clId="{0E30D60E-984E-4BEE-AB85-E26C46BFA988}" dt="2020-05-24T14:50:33.246" v="13155" actId="14100"/>
          <ac:spMkLst>
            <pc:docMk/>
            <pc:sldMk cId="2414009567" sldId="324"/>
            <ac:spMk id="3" creationId="{8B983C3C-181E-4A2B-9EFE-C8AFE00F737B}"/>
          </ac:spMkLst>
        </pc:spChg>
        <pc:picChg chg="add mod">
          <ac:chgData name="Krishna Morales" userId="7fe5a2fc12b49587" providerId="LiveId" clId="{0E30D60E-984E-4BEE-AB85-E26C46BFA988}" dt="2020-05-24T15:18:16.973" v="14136" actId="14100"/>
          <ac:picMkLst>
            <pc:docMk/>
            <pc:sldMk cId="2414009567" sldId="324"/>
            <ac:picMk id="1026" creationId="{B87829F5-F9AF-4A2A-A727-409B5968433D}"/>
          </ac:picMkLst>
        </pc:picChg>
      </pc:sldChg>
      <pc:sldChg chg="addSp delSp modSp add mod">
        <pc:chgData name="Krishna Morales" userId="7fe5a2fc12b49587" providerId="LiveId" clId="{0E30D60E-984E-4BEE-AB85-E26C46BFA988}" dt="2020-05-24T18:25:53.546" v="14666" actId="20577"/>
        <pc:sldMkLst>
          <pc:docMk/>
          <pc:sldMk cId="1397447593" sldId="325"/>
        </pc:sldMkLst>
        <pc:spChg chg="add mod">
          <ac:chgData name="Krishna Morales" userId="7fe5a2fc12b49587" providerId="LiveId" clId="{0E30D60E-984E-4BEE-AB85-E26C46BFA988}" dt="2020-05-24T14:58:46.991" v="13517" actId="113"/>
          <ac:spMkLst>
            <pc:docMk/>
            <pc:sldMk cId="1397447593" sldId="325"/>
            <ac:spMk id="9" creationId="{CB548874-F792-47D5-AF85-D495EDABAA31}"/>
          </ac:spMkLst>
        </pc:spChg>
        <pc:spChg chg="mod">
          <ac:chgData name="Krishna Morales" userId="7fe5a2fc12b49587" providerId="LiveId" clId="{0E30D60E-984E-4BEE-AB85-E26C46BFA988}" dt="2020-05-24T18:25:53.546" v="14666" actId="20577"/>
          <ac:spMkLst>
            <pc:docMk/>
            <pc:sldMk cId="1397447593" sldId="325"/>
            <ac:spMk id="20" creationId="{D2D34953-1489-4EBA-BE6C-6FC758BFA057}"/>
          </ac:spMkLst>
        </pc:spChg>
        <pc:spChg chg="del">
          <ac:chgData name="Krishna Morales" userId="7fe5a2fc12b49587" providerId="LiveId" clId="{0E30D60E-984E-4BEE-AB85-E26C46BFA988}" dt="2020-05-24T14:52:03.330" v="13157" actId="478"/>
          <ac:spMkLst>
            <pc:docMk/>
            <pc:sldMk cId="1397447593" sldId="325"/>
            <ac:spMk id="21" creationId="{78B1C5B7-71AB-4422-A90C-24149ED8CF17}"/>
          </ac:spMkLst>
        </pc:spChg>
        <pc:picChg chg="add mod">
          <ac:chgData name="Krishna Morales" userId="7fe5a2fc12b49587" providerId="LiveId" clId="{0E30D60E-984E-4BEE-AB85-E26C46BFA988}" dt="2020-05-24T14:55:47.442" v="13259" actId="1076"/>
          <ac:picMkLst>
            <pc:docMk/>
            <pc:sldMk cId="1397447593" sldId="325"/>
            <ac:picMk id="2" creationId="{0A695C51-E458-4BF5-91CA-CAF23CEB6194}"/>
          </ac:picMkLst>
        </pc:picChg>
      </pc:sldChg>
      <pc:sldChg chg="addSp delSp modSp add mod ord">
        <pc:chgData name="Krishna Morales" userId="7fe5a2fc12b49587" providerId="LiveId" clId="{0E30D60E-984E-4BEE-AB85-E26C46BFA988}" dt="2020-05-28T19:56:53.469" v="19483" actId="20577"/>
        <pc:sldMkLst>
          <pc:docMk/>
          <pc:sldMk cId="3083955173" sldId="326"/>
        </pc:sldMkLst>
        <pc:spChg chg="add mod">
          <ac:chgData name="Krishna Morales" userId="7fe5a2fc12b49587" providerId="LiveId" clId="{0E30D60E-984E-4BEE-AB85-E26C46BFA988}" dt="2020-05-28T19:56:53.469" v="19483" actId="20577"/>
          <ac:spMkLst>
            <pc:docMk/>
            <pc:sldMk cId="3083955173" sldId="326"/>
            <ac:spMk id="8" creationId="{28ECA325-97CF-487B-ABF1-CBF772145AC7}"/>
          </ac:spMkLst>
        </pc:spChg>
        <pc:spChg chg="add del mod">
          <ac:chgData name="Krishna Morales" userId="7fe5a2fc12b49587" providerId="LiveId" clId="{0E30D60E-984E-4BEE-AB85-E26C46BFA988}" dt="2020-05-24T18:24:02.716" v="14636"/>
          <ac:spMkLst>
            <pc:docMk/>
            <pc:sldMk cId="3083955173" sldId="326"/>
            <ac:spMk id="9" creationId="{3C1B2BEF-B409-4D75-94AB-F0D5C19B088F}"/>
          </ac:spMkLst>
        </pc:spChg>
        <pc:spChg chg="mod">
          <ac:chgData name="Krishna Morales" userId="7fe5a2fc12b49587" providerId="LiveId" clId="{0E30D60E-984E-4BEE-AB85-E26C46BFA988}" dt="2020-05-26T16:35:16.125" v="16426" actId="6549"/>
          <ac:spMkLst>
            <pc:docMk/>
            <pc:sldMk cId="3083955173" sldId="326"/>
            <ac:spMk id="20" creationId="{D2D34953-1489-4EBA-BE6C-6FC758BFA057}"/>
          </ac:spMkLst>
        </pc:spChg>
        <pc:spChg chg="del">
          <ac:chgData name="Krishna Morales" userId="7fe5a2fc12b49587" providerId="LiveId" clId="{0E30D60E-984E-4BEE-AB85-E26C46BFA988}" dt="2020-05-24T14:52:06.205" v="13159" actId="478"/>
          <ac:spMkLst>
            <pc:docMk/>
            <pc:sldMk cId="3083955173" sldId="326"/>
            <ac:spMk id="21" creationId="{78B1C5B7-71AB-4422-A90C-24149ED8CF17}"/>
          </ac:spMkLst>
        </pc:spChg>
        <pc:spChg chg="del mod">
          <ac:chgData name="Krishna Morales" userId="7fe5a2fc12b49587" providerId="LiveId" clId="{0E30D60E-984E-4BEE-AB85-E26C46BFA988}" dt="2020-05-24T18:29:14.245" v="14694" actId="478"/>
          <ac:spMkLst>
            <pc:docMk/>
            <pc:sldMk cId="3083955173" sldId="326"/>
            <ac:spMk id="338" creationId="{00000000-0000-0000-0000-000000000000}"/>
          </ac:spMkLst>
        </pc:spChg>
        <pc:picChg chg="add del mod">
          <ac:chgData name="Krishna Morales" userId="7fe5a2fc12b49587" providerId="LiveId" clId="{0E30D60E-984E-4BEE-AB85-E26C46BFA988}" dt="2020-05-24T18:28:41.213" v="14667" actId="478"/>
          <ac:picMkLst>
            <pc:docMk/>
            <pc:sldMk cId="3083955173" sldId="326"/>
            <ac:picMk id="2" creationId="{4FE9B7EB-7938-42E6-B78D-9BB8ABFB3DAF}"/>
          </ac:picMkLst>
        </pc:picChg>
        <pc:cxnChg chg="add del">
          <ac:chgData name="Krishna Morales" userId="7fe5a2fc12b49587" providerId="LiveId" clId="{0E30D60E-984E-4BEE-AB85-E26C46BFA988}" dt="2020-05-26T16:57:50.991" v="17071" actId="478"/>
          <ac:cxnSpMkLst>
            <pc:docMk/>
            <pc:sldMk cId="3083955173" sldId="326"/>
            <ac:cxnSpMk id="4" creationId="{95B64E48-BC8A-4BBF-9B9F-2D61840477AF}"/>
          </ac:cxnSpMkLst>
        </pc:cxnChg>
      </pc:sldChg>
      <pc:sldChg chg="addSp delSp modSp add mod ord delAnim modAnim">
        <pc:chgData name="Krishna Morales" userId="7fe5a2fc12b49587" providerId="LiveId" clId="{0E30D60E-984E-4BEE-AB85-E26C46BFA988}" dt="2020-05-26T16:21:27.804" v="16276" actId="20577"/>
        <pc:sldMkLst>
          <pc:docMk/>
          <pc:sldMk cId="2076842200" sldId="327"/>
        </pc:sldMkLst>
        <pc:spChg chg="del">
          <ac:chgData name="Krishna Morales" userId="7fe5a2fc12b49587" providerId="LiveId" clId="{0E30D60E-984E-4BEE-AB85-E26C46BFA988}" dt="2020-05-24T15:38:09.285" v="14269" actId="478"/>
          <ac:spMkLst>
            <pc:docMk/>
            <pc:sldMk cId="2076842200" sldId="327"/>
            <ac:spMk id="8" creationId="{74C78B74-FD12-4E6B-93E4-73EB1EADACDD}"/>
          </ac:spMkLst>
        </pc:spChg>
        <pc:spChg chg="del">
          <ac:chgData name="Krishna Morales" userId="7fe5a2fc12b49587" providerId="LiveId" clId="{0E30D60E-984E-4BEE-AB85-E26C46BFA988}" dt="2020-05-24T15:38:03.234" v="14265" actId="478"/>
          <ac:spMkLst>
            <pc:docMk/>
            <pc:sldMk cId="2076842200" sldId="327"/>
            <ac:spMk id="10" creationId="{02B5EF62-871E-4F08-8362-F699850285FF}"/>
          </ac:spMkLst>
        </pc:spChg>
        <pc:spChg chg="del">
          <ac:chgData name="Krishna Morales" userId="7fe5a2fc12b49587" providerId="LiveId" clId="{0E30D60E-984E-4BEE-AB85-E26C46BFA988}" dt="2020-05-24T15:38:16.481" v="14274" actId="478"/>
          <ac:spMkLst>
            <pc:docMk/>
            <pc:sldMk cId="2076842200" sldId="327"/>
            <ac:spMk id="11" creationId="{749B37BB-77A9-4196-B65B-1D93F5C2FCA8}"/>
          </ac:spMkLst>
        </pc:spChg>
        <pc:spChg chg="add mod">
          <ac:chgData name="Krishna Morales" userId="7fe5a2fc12b49587" providerId="LiveId" clId="{0E30D60E-984E-4BEE-AB85-E26C46BFA988}" dt="2020-05-24T15:39:24.374" v="14295" actId="14100"/>
          <ac:spMkLst>
            <pc:docMk/>
            <pc:sldMk cId="2076842200" sldId="327"/>
            <ac:spMk id="15" creationId="{4682B3C7-A29C-43DA-B033-B83F3DA265BB}"/>
          </ac:spMkLst>
        </pc:spChg>
        <pc:spChg chg="del mod">
          <ac:chgData name="Krishna Morales" userId="7fe5a2fc12b49587" providerId="LiveId" clId="{0E30D60E-984E-4BEE-AB85-E26C46BFA988}" dt="2020-05-24T15:38:05.049" v="14267" actId="478"/>
          <ac:spMkLst>
            <pc:docMk/>
            <pc:sldMk cId="2076842200" sldId="327"/>
            <ac:spMk id="18" creationId="{6A75ED97-6E1E-467D-8523-FBDE5F58E42F}"/>
          </ac:spMkLst>
        </pc:spChg>
        <pc:spChg chg="del">
          <ac:chgData name="Krishna Morales" userId="7fe5a2fc12b49587" providerId="LiveId" clId="{0E30D60E-984E-4BEE-AB85-E26C46BFA988}" dt="2020-05-24T15:38:14.126" v="14273" actId="478"/>
          <ac:spMkLst>
            <pc:docMk/>
            <pc:sldMk cId="2076842200" sldId="327"/>
            <ac:spMk id="19" creationId="{F657837C-65FE-46F8-BDB7-481D2B9ABFF1}"/>
          </ac:spMkLst>
        </pc:spChg>
        <pc:spChg chg="mod">
          <ac:chgData name="Krishna Morales" userId="7fe5a2fc12b49587" providerId="LiveId" clId="{0E30D60E-984E-4BEE-AB85-E26C46BFA988}" dt="2020-05-26T16:21:27.804" v="16276" actId="20577"/>
          <ac:spMkLst>
            <pc:docMk/>
            <pc:sldMk cId="2076842200" sldId="327"/>
            <ac:spMk id="313" creationId="{00000000-0000-0000-0000-000000000000}"/>
          </ac:spMkLst>
        </pc:spChg>
        <pc:picChg chg="add mod">
          <ac:chgData name="Krishna Morales" userId="7fe5a2fc12b49587" providerId="LiveId" clId="{0E30D60E-984E-4BEE-AB85-E26C46BFA988}" dt="2020-05-24T15:38:41.266" v="14280" actId="14100"/>
          <ac:picMkLst>
            <pc:docMk/>
            <pc:sldMk cId="2076842200" sldId="327"/>
            <ac:picMk id="2" creationId="{C7617C27-2514-49D8-8931-1528A571C179}"/>
          </ac:picMkLst>
        </pc:picChg>
        <pc:picChg chg="del">
          <ac:chgData name="Krishna Morales" userId="7fe5a2fc12b49587" providerId="LiveId" clId="{0E30D60E-984E-4BEE-AB85-E26C46BFA988}" dt="2020-05-24T15:38:05.814" v="14268" actId="478"/>
          <ac:picMkLst>
            <pc:docMk/>
            <pc:sldMk cId="2076842200" sldId="327"/>
            <ac:picMk id="4" creationId="{D5D146F7-4E1E-48D2-ADAF-561EB50D6E4A}"/>
          </ac:picMkLst>
        </pc:picChg>
        <pc:picChg chg="del">
          <ac:chgData name="Krishna Morales" userId="7fe5a2fc12b49587" providerId="LiveId" clId="{0E30D60E-984E-4BEE-AB85-E26C46BFA988}" dt="2020-05-24T15:38:10.895" v="14270" actId="478"/>
          <ac:picMkLst>
            <pc:docMk/>
            <pc:sldMk cId="2076842200" sldId="327"/>
            <ac:picMk id="9" creationId="{B19EB6CB-CF75-4E97-AECB-57B9AE14392C}"/>
          </ac:picMkLst>
        </pc:picChg>
        <pc:picChg chg="del">
          <ac:chgData name="Krishna Morales" userId="7fe5a2fc12b49587" providerId="LiveId" clId="{0E30D60E-984E-4BEE-AB85-E26C46BFA988}" dt="2020-05-24T15:38:12.291" v="14271" actId="478"/>
          <ac:picMkLst>
            <pc:docMk/>
            <pc:sldMk cId="2076842200" sldId="327"/>
            <ac:picMk id="14" creationId="{03364321-089A-47EF-955E-C3150C2B7A60}"/>
          </ac:picMkLst>
        </pc:picChg>
        <pc:picChg chg="del">
          <ac:chgData name="Krishna Morales" userId="7fe5a2fc12b49587" providerId="LiveId" clId="{0E30D60E-984E-4BEE-AB85-E26C46BFA988}" dt="2020-05-24T15:38:12.897" v="14272" actId="478"/>
          <ac:picMkLst>
            <pc:docMk/>
            <pc:sldMk cId="2076842200" sldId="327"/>
            <ac:picMk id="17" creationId="{4D0DD678-FCC2-428B-8FFE-C9413EAC1635}"/>
          </ac:picMkLst>
        </pc:picChg>
      </pc:sldChg>
      <pc:sldChg chg="add">
        <pc:chgData name="Krishna Morales" userId="7fe5a2fc12b49587" providerId="LiveId" clId="{0E30D60E-984E-4BEE-AB85-E26C46BFA988}" dt="2020-05-24T16:01:56.853" v="14453"/>
        <pc:sldMkLst>
          <pc:docMk/>
          <pc:sldMk cId="73702871" sldId="328"/>
        </pc:sldMkLst>
      </pc:sldChg>
      <pc:sldChg chg="add del">
        <pc:chgData name="Krishna Morales" userId="7fe5a2fc12b49587" providerId="LiveId" clId="{0E30D60E-984E-4BEE-AB85-E26C46BFA988}" dt="2020-05-24T15:38:23.994" v="14276"/>
        <pc:sldMkLst>
          <pc:docMk/>
          <pc:sldMk cId="2282424822" sldId="328"/>
        </pc:sldMkLst>
      </pc:sldChg>
      <pc:sldChg chg="addSp delSp modSp add mod delAnim modAnim">
        <pc:chgData name="Krishna Morales" userId="7fe5a2fc12b49587" providerId="LiveId" clId="{0E30D60E-984E-4BEE-AB85-E26C46BFA988}" dt="2020-05-26T16:57:21.578" v="17070" actId="20577"/>
        <pc:sldMkLst>
          <pc:docMk/>
          <pc:sldMk cId="2608907362" sldId="329"/>
        </pc:sldMkLst>
        <pc:spChg chg="add del mod">
          <ac:chgData name="Krishna Morales" userId="7fe5a2fc12b49587" providerId="LiveId" clId="{0E30D60E-984E-4BEE-AB85-E26C46BFA988}" dt="2020-05-25T19:51:50.131" v="15290" actId="21"/>
          <ac:spMkLst>
            <pc:docMk/>
            <pc:sldMk cId="2608907362" sldId="329"/>
            <ac:spMk id="2" creationId="{D20870BD-2694-48B7-9566-088073593FC2}"/>
          </ac:spMkLst>
        </pc:spChg>
        <pc:spChg chg="add mod">
          <ac:chgData name="Krishna Morales" userId="7fe5a2fc12b49587" providerId="LiveId" clId="{0E30D60E-984E-4BEE-AB85-E26C46BFA988}" dt="2020-05-25T19:52:39.116" v="15306" actId="1076"/>
          <ac:spMkLst>
            <pc:docMk/>
            <pc:sldMk cId="2608907362" sldId="329"/>
            <ac:spMk id="3" creationId="{16EE2F9E-556F-4FF6-AEB1-C38CB4FC35A8}"/>
          </ac:spMkLst>
        </pc:spChg>
        <pc:spChg chg="del">
          <ac:chgData name="Krishna Morales" userId="7fe5a2fc12b49587" providerId="LiveId" clId="{0E30D60E-984E-4BEE-AB85-E26C46BFA988}" dt="2020-05-25T19:48:16.007" v="15242" actId="478"/>
          <ac:spMkLst>
            <pc:docMk/>
            <pc:sldMk cId="2608907362" sldId="329"/>
            <ac:spMk id="23" creationId="{6D5EB3B8-0AB9-442F-BCD8-F23FBC0008A6}"/>
          </ac:spMkLst>
        </pc:spChg>
        <pc:spChg chg="del">
          <ac:chgData name="Krishna Morales" userId="7fe5a2fc12b49587" providerId="LiveId" clId="{0E30D60E-984E-4BEE-AB85-E26C46BFA988}" dt="2020-05-25T19:49:02.250" v="15250" actId="478"/>
          <ac:spMkLst>
            <pc:docMk/>
            <pc:sldMk cId="2608907362" sldId="329"/>
            <ac:spMk id="24" creationId="{62C7DDEE-356D-4CD2-8103-39EDE9F1C011}"/>
          </ac:spMkLst>
        </pc:spChg>
        <pc:spChg chg="del">
          <ac:chgData name="Krishna Morales" userId="7fe5a2fc12b49587" providerId="LiveId" clId="{0E30D60E-984E-4BEE-AB85-E26C46BFA988}" dt="2020-05-25T19:48:18.882" v="15245" actId="478"/>
          <ac:spMkLst>
            <pc:docMk/>
            <pc:sldMk cId="2608907362" sldId="329"/>
            <ac:spMk id="26" creationId="{BA9C6B6C-8D77-4D15-8FFF-54D718348372}"/>
          </ac:spMkLst>
        </pc:spChg>
        <pc:spChg chg="add mod">
          <ac:chgData name="Krishna Morales" userId="7fe5a2fc12b49587" providerId="LiveId" clId="{0E30D60E-984E-4BEE-AB85-E26C46BFA988}" dt="2020-05-25T19:51:35.396" v="15286" actId="1076"/>
          <ac:spMkLst>
            <pc:docMk/>
            <pc:sldMk cId="2608907362" sldId="329"/>
            <ac:spMk id="30" creationId="{8C94CAD4-C1B9-4D6B-BE36-2D425906858D}"/>
          </ac:spMkLst>
        </pc:spChg>
        <pc:spChg chg="add mod">
          <ac:chgData name="Krishna Morales" userId="7fe5a2fc12b49587" providerId="LiveId" clId="{0E30D60E-984E-4BEE-AB85-E26C46BFA988}" dt="2020-05-25T19:54:34.416" v="15401" actId="20577"/>
          <ac:spMkLst>
            <pc:docMk/>
            <pc:sldMk cId="2608907362" sldId="329"/>
            <ac:spMk id="32" creationId="{3D125CDE-F95F-4377-B8F3-C95312C9F4F0}"/>
          </ac:spMkLst>
        </pc:spChg>
        <pc:spChg chg="add mod">
          <ac:chgData name="Krishna Morales" userId="7fe5a2fc12b49587" providerId="LiveId" clId="{0E30D60E-984E-4BEE-AB85-E26C46BFA988}" dt="2020-05-25T19:52:39.116" v="15306" actId="1076"/>
          <ac:spMkLst>
            <pc:docMk/>
            <pc:sldMk cId="2608907362" sldId="329"/>
            <ac:spMk id="34" creationId="{B8F2F2C9-A761-449A-B0BB-954E019E1C8A}"/>
          </ac:spMkLst>
        </pc:spChg>
        <pc:spChg chg="del">
          <ac:chgData name="Krishna Morales" userId="7fe5a2fc12b49587" providerId="LiveId" clId="{0E30D60E-984E-4BEE-AB85-E26C46BFA988}" dt="2020-05-25T19:48:22.960" v="15248" actId="478"/>
          <ac:spMkLst>
            <pc:docMk/>
            <pc:sldMk cId="2608907362" sldId="329"/>
            <ac:spMk id="43" creationId="{C56628E3-8AC2-4233-96E2-24C5EC525B8D}"/>
          </ac:spMkLst>
        </pc:spChg>
        <pc:spChg chg="mod">
          <ac:chgData name="Krishna Morales" userId="7fe5a2fc12b49587" providerId="LiveId" clId="{0E30D60E-984E-4BEE-AB85-E26C46BFA988}" dt="2020-05-25T19:55:47.711" v="15413" actId="20577"/>
          <ac:spMkLst>
            <pc:docMk/>
            <pc:sldMk cId="2608907362" sldId="329"/>
            <ac:spMk id="44" creationId="{DBD8717F-5CCE-4327-8C24-EE19CAB70453}"/>
          </ac:spMkLst>
        </pc:spChg>
        <pc:spChg chg="add mod">
          <ac:chgData name="Krishna Morales" userId="7fe5a2fc12b49587" providerId="LiveId" clId="{0E30D60E-984E-4BEE-AB85-E26C46BFA988}" dt="2020-05-26T16:57:21.578" v="17070" actId="20577"/>
          <ac:spMkLst>
            <pc:docMk/>
            <pc:sldMk cId="2608907362" sldId="329"/>
            <ac:spMk id="45" creationId="{94AAE6E8-8DD5-43FB-9DFE-4FDC6DF5B355}"/>
          </ac:spMkLst>
        </pc:spChg>
        <pc:spChg chg="add mod">
          <ac:chgData name="Krishna Morales" userId="7fe5a2fc12b49587" providerId="LiveId" clId="{0E30D60E-984E-4BEE-AB85-E26C46BFA988}" dt="2020-05-25T19:55:32.824" v="15409" actId="1076"/>
          <ac:spMkLst>
            <pc:docMk/>
            <pc:sldMk cId="2608907362" sldId="329"/>
            <ac:spMk id="46" creationId="{29149183-2843-4D31-A647-E36C9F5BB401}"/>
          </ac:spMkLst>
        </pc:spChg>
        <pc:spChg chg="del mod">
          <ac:chgData name="Krishna Morales" userId="7fe5a2fc12b49587" providerId="LiveId" clId="{0E30D60E-984E-4BEE-AB85-E26C46BFA988}" dt="2020-05-25T19:48:20.232" v="15246" actId="478"/>
          <ac:spMkLst>
            <pc:docMk/>
            <pc:sldMk cId="2608907362" sldId="329"/>
            <ac:spMk id="259" creationId="{617AFF4A-14ED-4257-AC83-E31484B9F400}"/>
          </ac:spMkLst>
        </pc:spChg>
        <pc:spChg chg="del mod">
          <ac:chgData name="Krishna Morales" userId="7fe5a2fc12b49587" providerId="LiveId" clId="{0E30D60E-984E-4BEE-AB85-E26C46BFA988}" dt="2020-05-25T19:52:07.054" v="15299" actId="478"/>
          <ac:spMkLst>
            <pc:docMk/>
            <pc:sldMk cId="2608907362" sldId="329"/>
            <ac:spMk id="266" creationId="{00000000-0000-0000-0000-000000000000}"/>
          </ac:spMkLst>
        </pc:spChg>
        <pc:picChg chg="del">
          <ac:chgData name="Krishna Morales" userId="7fe5a2fc12b49587" providerId="LiveId" clId="{0E30D60E-984E-4BEE-AB85-E26C46BFA988}" dt="2020-05-25T19:48:14.648" v="15241" actId="478"/>
          <ac:picMkLst>
            <pc:docMk/>
            <pc:sldMk cId="2608907362" sldId="329"/>
            <ac:picMk id="22" creationId="{9FCC05B4-74CF-42D6-A2A3-480DB65685F3}"/>
          </ac:picMkLst>
        </pc:picChg>
        <pc:picChg chg="add del mod">
          <ac:chgData name="Krishna Morales" userId="7fe5a2fc12b49587" providerId="LiveId" clId="{0E30D60E-984E-4BEE-AB85-E26C46BFA988}" dt="2020-05-25T19:51:43.804" v="15288" actId="478"/>
          <ac:picMkLst>
            <pc:docMk/>
            <pc:sldMk cId="2608907362" sldId="329"/>
            <ac:picMk id="25" creationId="{5EBF3B84-931D-415C-8428-49916ED20078}"/>
          </ac:picMkLst>
        </pc:picChg>
        <pc:picChg chg="del">
          <ac:chgData name="Krishna Morales" userId="7fe5a2fc12b49587" providerId="LiveId" clId="{0E30D60E-984E-4BEE-AB85-E26C46BFA988}" dt="2020-05-25T19:48:12.587" v="15240" actId="478"/>
          <ac:picMkLst>
            <pc:docMk/>
            <pc:sldMk cId="2608907362" sldId="329"/>
            <ac:picMk id="27" creationId="{53D61476-1162-447C-A2CC-2F2A80A7F613}"/>
          </ac:picMkLst>
        </pc:picChg>
        <pc:picChg chg="add del mod">
          <ac:chgData name="Krishna Morales" userId="7fe5a2fc12b49587" providerId="LiveId" clId="{0E30D60E-984E-4BEE-AB85-E26C46BFA988}" dt="2020-05-25T19:51:31.271" v="15285" actId="478"/>
          <ac:picMkLst>
            <pc:docMk/>
            <pc:sldMk cId="2608907362" sldId="329"/>
            <ac:picMk id="28" creationId="{A82796A3-CC17-4757-9DE4-92074D875A63}"/>
          </ac:picMkLst>
        </pc:picChg>
        <pc:cxnChg chg="del">
          <ac:chgData name="Krishna Morales" userId="7fe5a2fc12b49587" providerId="LiveId" clId="{0E30D60E-984E-4BEE-AB85-E26C46BFA988}" dt="2020-05-25T19:49:04.057" v="15252" actId="478"/>
          <ac:cxnSpMkLst>
            <pc:docMk/>
            <pc:sldMk cId="2608907362" sldId="329"/>
            <ac:cxnSpMk id="29" creationId="{32D47B32-436D-4913-8772-40723B5F2279}"/>
          </ac:cxnSpMkLst>
        </pc:cxnChg>
        <pc:cxnChg chg="del">
          <ac:chgData name="Krishna Morales" userId="7fe5a2fc12b49587" providerId="LiveId" clId="{0E30D60E-984E-4BEE-AB85-E26C46BFA988}" dt="2020-05-25T19:49:05.861" v="15254" actId="478"/>
          <ac:cxnSpMkLst>
            <pc:docMk/>
            <pc:sldMk cId="2608907362" sldId="329"/>
            <ac:cxnSpMk id="31" creationId="{FAC242F0-845D-4AF9-98C9-BB7F1FAE8D05}"/>
          </ac:cxnSpMkLst>
        </pc:cxnChg>
        <pc:cxnChg chg="del">
          <ac:chgData name="Krishna Morales" userId="7fe5a2fc12b49587" providerId="LiveId" clId="{0E30D60E-984E-4BEE-AB85-E26C46BFA988}" dt="2020-05-25T19:49:07.239" v="15256" actId="478"/>
          <ac:cxnSpMkLst>
            <pc:docMk/>
            <pc:sldMk cId="2608907362" sldId="329"/>
            <ac:cxnSpMk id="33" creationId="{3CA391B9-0C0D-4BD4-A3B0-2C7CEB059773}"/>
          </ac:cxnSpMkLst>
        </pc:cxnChg>
        <pc:cxnChg chg="del">
          <ac:chgData name="Krishna Morales" userId="7fe5a2fc12b49587" providerId="LiveId" clId="{0E30D60E-984E-4BEE-AB85-E26C46BFA988}" dt="2020-05-25T19:49:03.472" v="15251" actId="478"/>
          <ac:cxnSpMkLst>
            <pc:docMk/>
            <pc:sldMk cId="2608907362" sldId="329"/>
            <ac:cxnSpMk id="35" creationId="{58CB8EF6-6C74-4355-AA52-A35331F3D69D}"/>
          </ac:cxnSpMkLst>
        </pc:cxnChg>
        <pc:cxnChg chg="del">
          <ac:chgData name="Krishna Morales" userId="7fe5a2fc12b49587" providerId="LiveId" clId="{0E30D60E-984E-4BEE-AB85-E26C46BFA988}" dt="2020-05-25T19:48:21.622" v="15247" actId="478"/>
          <ac:cxnSpMkLst>
            <pc:docMk/>
            <pc:sldMk cId="2608907362" sldId="329"/>
            <ac:cxnSpMk id="36" creationId="{7137DEC1-1621-45CA-9E1B-B10D18ECA87B}"/>
          </ac:cxnSpMkLst>
        </pc:cxnChg>
        <pc:cxnChg chg="del">
          <ac:chgData name="Krishna Morales" userId="7fe5a2fc12b49587" providerId="LiveId" clId="{0E30D60E-984E-4BEE-AB85-E26C46BFA988}" dt="2020-05-25T19:48:17.382" v="15243" actId="478"/>
          <ac:cxnSpMkLst>
            <pc:docMk/>
            <pc:sldMk cId="2608907362" sldId="329"/>
            <ac:cxnSpMk id="37" creationId="{EB41ABF1-9369-45FD-BE43-7BF80C432D7B}"/>
          </ac:cxnSpMkLst>
        </pc:cxnChg>
        <pc:cxnChg chg="del">
          <ac:chgData name="Krishna Morales" userId="7fe5a2fc12b49587" providerId="LiveId" clId="{0E30D60E-984E-4BEE-AB85-E26C46BFA988}" dt="2020-05-25T19:49:08.796" v="15258" actId="478"/>
          <ac:cxnSpMkLst>
            <pc:docMk/>
            <pc:sldMk cId="2608907362" sldId="329"/>
            <ac:cxnSpMk id="38" creationId="{DA2545AA-173A-40B7-9D7A-D75C82160401}"/>
          </ac:cxnSpMkLst>
        </pc:cxnChg>
        <pc:cxnChg chg="del">
          <ac:chgData name="Krishna Morales" userId="7fe5a2fc12b49587" providerId="LiveId" clId="{0E30D60E-984E-4BEE-AB85-E26C46BFA988}" dt="2020-05-25T19:49:05.159" v="15253" actId="478"/>
          <ac:cxnSpMkLst>
            <pc:docMk/>
            <pc:sldMk cId="2608907362" sldId="329"/>
            <ac:cxnSpMk id="39" creationId="{05B0A693-3CBB-4750-B978-127FFBF70B00}"/>
          </ac:cxnSpMkLst>
        </pc:cxnChg>
        <pc:cxnChg chg="del">
          <ac:chgData name="Krishna Morales" userId="7fe5a2fc12b49587" providerId="LiveId" clId="{0E30D60E-984E-4BEE-AB85-E26C46BFA988}" dt="2020-05-25T19:49:06.514" v="15255" actId="478"/>
          <ac:cxnSpMkLst>
            <pc:docMk/>
            <pc:sldMk cId="2608907362" sldId="329"/>
            <ac:cxnSpMk id="40" creationId="{F5285839-0B1A-4614-BEE8-79FDD2B69AA7}"/>
          </ac:cxnSpMkLst>
        </pc:cxnChg>
        <pc:cxnChg chg="del">
          <ac:chgData name="Krishna Morales" userId="7fe5a2fc12b49587" providerId="LiveId" clId="{0E30D60E-984E-4BEE-AB85-E26C46BFA988}" dt="2020-05-25T19:49:07.911" v="15257" actId="478"/>
          <ac:cxnSpMkLst>
            <pc:docMk/>
            <pc:sldMk cId="2608907362" sldId="329"/>
            <ac:cxnSpMk id="41" creationId="{BF5F1A43-138C-4C57-8A0A-7815108B6E51}"/>
          </ac:cxnSpMkLst>
        </pc:cxnChg>
        <pc:cxnChg chg="del">
          <ac:chgData name="Krishna Morales" userId="7fe5a2fc12b49587" providerId="LiveId" clId="{0E30D60E-984E-4BEE-AB85-E26C46BFA988}" dt="2020-05-25T19:49:09.507" v="15259" actId="478"/>
          <ac:cxnSpMkLst>
            <pc:docMk/>
            <pc:sldMk cId="2608907362" sldId="329"/>
            <ac:cxnSpMk id="42" creationId="{F62FBC69-2F92-4AAB-8ED0-75E01FC9A817}"/>
          </ac:cxnSpMkLst>
        </pc:cxnChg>
      </pc:sldChg>
      <pc:sldChg chg="addSp delSp modSp add del mod">
        <pc:chgData name="Krishna Morales" userId="7fe5a2fc12b49587" providerId="LiveId" clId="{0E30D60E-984E-4BEE-AB85-E26C46BFA988}" dt="2020-05-28T18:34:55.907" v="18452" actId="47"/>
        <pc:sldMkLst>
          <pc:docMk/>
          <pc:sldMk cId="3704397029" sldId="330"/>
        </pc:sldMkLst>
        <pc:spChg chg="del mod">
          <ac:chgData name="Krishna Morales" userId="7fe5a2fc12b49587" providerId="LiveId" clId="{0E30D60E-984E-4BEE-AB85-E26C46BFA988}" dt="2020-05-26T16:18:11.723" v="16245" actId="478"/>
          <ac:spMkLst>
            <pc:docMk/>
            <pc:sldMk cId="3704397029" sldId="330"/>
            <ac:spMk id="2" creationId="{952A4B38-53F6-41FE-9E06-AE95C959CEC6}"/>
          </ac:spMkLst>
        </pc:spChg>
        <pc:spChg chg="del">
          <ac:chgData name="Krishna Morales" userId="7fe5a2fc12b49587" providerId="LiveId" clId="{0E30D60E-984E-4BEE-AB85-E26C46BFA988}" dt="2020-05-26T16:18:11.077" v="16243" actId="478"/>
          <ac:spMkLst>
            <pc:docMk/>
            <pc:sldMk cId="3704397029" sldId="330"/>
            <ac:spMk id="4" creationId="{1B01A40B-A792-4AEE-8EB1-10289B2786C0}"/>
          </ac:spMkLst>
        </pc:spChg>
        <pc:spChg chg="add mod">
          <ac:chgData name="Krishna Morales" userId="7fe5a2fc12b49587" providerId="LiveId" clId="{0E30D60E-984E-4BEE-AB85-E26C46BFA988}" dt="2020-05-28T18:23:53.004" v="18146" actId="1076"/>
          <ac:spMkLst>
            <pc:docMk/>
            <pc:sldMk cId="3704397029" sldId="330"/>
            <ac:spMk id="6" creationId="{0288438E-47F5-4DAB-9653-D3B13A7CD276}"/>
          </ac:spMkLst>
        </pc:spChg>
        <pc:spChg chg="del">
          <ac:chgData name="Krishna Morales" userId="7fe5a2fc12b49587" providerId="LiveId" clId="{0E30D60E-984E-4BEE-AB85-E26C46BFA988}" dt="2020-05-26T16:18:15.766" v="16246" actId="478"/>
          <ac:spMkLst>
            <pc:docMk/>
            <pc:sldMk cId="3704397029" sldId="330"/>
            <ac:spMk id="14" creationId="{BE591060-987D-46E0-B66B-D909906DEA26}"/>
          </ac:spMkLst>
        </pc:spChg>
        <pc:spChg chg="del">
          <ac:chgData name="Krishna Morales" userId="7fe5a2fc12b49587" providerId="LiveId" clId="{0E30D60E-984E-4BEE-AB85-E26C46BFA988}" dt="2020-05-26T16:18:08.446" v="16240" actId="478"/>
          <ac:spMkLst>
            <pc:docMk/>
            <pc:sldMk cId="3704397029" sldId="330"/>
            <ac:spMk id="15" creationId="{9E89A120-11C7-494A-BBA2-55445AACA265}"/>
          </ac:spMkLst>
        </pc:spChg>
        <pc:spChg chg="del">
          <ac:chgData name="Krishna Morales" userId="7fe5a2fc12b49587" providerId="LiveId" clId="{0E30D60E-984E-4BEE-AB85-E26C46BFA988}" dt="2020-05-26T16:18:09.357" v="16241" actId="478"/>
          <ac:spMkLst>
            <pc:docMk/>
            <pc:sldMk cId="3704397029" sldId="330"/>
            <ac:spMk id="21" creationId="{74CE36BE-A090-43C1-BBBA-31D9AA52C6ED}"/>
          </ac:spMkLst>
        </pc:spChg>
        <pc:spChg chg="mod">
          <ac:chgData name="Krishna Morales" userId="7fe5a2fc12b49587" providerId="LiveId" clId="{0E30D60E-984E-4BEE-AB85-E26C46BFA988}" dt="2020-05-26T16:34:40.782" v="16425" actId="20577"/>
          <ac:spMkLst>
            <pc:docMk/>
            <pc:sldMk cId="3704397029" sldId="330"/>
            <ac:spMk id="583" creationId="{00000000-0000-0000-0000-000000000000}"/>
          </ac:spMkLst>
        </pc:spChg>
        <pc:picChg chg="del">
          <ac:chgData name="Krishna Morales" userId="7fe5a2fc12b49587" providerId="LiveId" clId="{0E30D60E-984E-4BEE-AB85-E26C46BFA988}" dt="2020-05-26T16:18:10.005" v="16242" actId="478"/>
          <ac:picMkLst>
            <pc:docMk/>
            <pc:sldMk cId="3704397029" sldId="330"/>
            <ac:picMk id="7" creationId="{7C4EDA7E-2E40-4E90-A3E2-B5C65E997A42}"/>
          </ac:picMkLst>
        </pc:picChg>
        <pc:picChg chg="del">
          <ac:chgData name="Krishna Morales" userId="7fe5a2fc12b49587" providerId="LiveId" clId="{0E30D60E-984E-4BEE-AB85-E26C46BFA988}" dt="2020-05-26T16:18:07.117" v="16239" actId="478"/>
          <ac:picMkLst>
            <pc:docMk/>
            <pc:sldMk cId="3704397029" sldId="330"/>
            <ac:picMk id="18" creationId="{64FEF29C-46ED-4930-A1A6-918CAD0F916E}"/>
          </ac:picMkLst>
        </pc:picChg>
        <pc:cxnChg chg="add del">
          <ac:chgData name="Krishna Morales" userId="7fe5a2fc12b49587" providerId="LiveId" clId="{0E30D60E-984E-4BEE-AB85-E26C46BFA988}" dt="2020-05-26T16:46:32.144" v="16428" actId="478"/>
          <ac:cxnSpMkLst>
            <pc:docMk/>
            <pc:sldMk cId="3704397029" sldId="330"/>
            <ac:cxnSpMk id="5" creationId="{2CFEFCA0-0596-47AB-ADAC-A6D4B362949E}"/>
          </ac:cxnSpMkLst>
        </pc:cxnChg>
      </pc:sldChg>
      <pc:sldChg chg="addSp delSp modSp new del mod">
        <pc:chgData name="Krishna Morales" userId="7fe5a2fc12b49587" providerId="LiveId" clId="{0E30D60E-984E-4BEE-AB85-E26C46BFA988}" dt="2020-05-26T17:43:35.699" v="17981" actId="680"/>
        <pc:sldMkLst>
          <pc:docMk/>
          <pc:sldMk cId="3267663602" sldId="331"/>
        </pc:sldMkLst>
        <pc:spChg chg="add del">
          <ac:chgData name="Krishna Morales" userId="7fe5a2fc12b49587" providerId="LiveId" clId="{0E30D60E-984E-4BEE-AB85-E26C46BFA988}" dt="2020-05-26T17:43:34.799" v="17979" actId="478"/>
          <ac:spMkLst>
            <pc:docMk/>
            <pc:sldMk cId="3267663602" sldId="331"/>
            <ac:spMk id="2" creationId="{A6623B2D-B618-4359-98E0-EA8B1067AF82}"/>
          </ac:spMkLst>
        </pc:spChg>
        <pc:picChg chg="add del mod">
          <ac:chgData name="Krishna Morales" userId="7fe5a2fc12b49587" providerId="LiveId" clId="{0E30D60E-984E-4BEE-AB85-E26C46BFA988}" dt="2020-05-26T17:43:35.002" v="17980"/>
          <ac:picMkLst>
            <pc:docMk/>
            <pc:sldMk cId="3267663602" sldId="331"/>
            <ac:picMk id="4" creationId="{CF487DC9-6FCD-42A5-AAB4-52D2E30057A2}"/>
          </ac:picMkLst>
        </pc:picChg>
      </pc:sldChg>
    </pc:docChg>
  </pc:docChgLst>
  <pc:docChgLst>
    <pc:chgData name="Krishna Morales" userId="7fe5a2fc12b49587" providerId="LiveId" clId="{3D3BD8AF-A827-4B26-A040-B69DAF34702A}"/>
    <pc:docChg chg="delSld">
      <pc:chgData name="Krishna Morales" userId="7fe5a2fc12b49587" providerId="LiveId" clId="{3D3BD8AF-A827-4B26-A040-B69DAF34702A}" dt="2020-05-29T19:38:16.216" v="0" actId="47"/>
      <pc:docMkLst>
        <pc:docMk/>
      </pc:docMkLst>
      <pc:sldChg chg="del">
        <pc:chgData name="Krishna Morales" userId="7fe5a2fc12b49587" providerId="LiveId" clId="{3D3BD8AF-A827-4B26-A040-B69DAF34702A}" dt="2020-05-29T19:38:16.216" v="0" actId="47"/>
        <pc:sldMkLst>
          <pc:docMk/>
          <pc:sldMk cId="0" sldId="286"/>
        </pc:sldMkLst>
      </pc:sldChg>
      <pc:sldChg chg="del">
        <pc:chgData name="Krishna Morales" userId="7fe5a2fc12b49587" providerId="LiveId" clId="{3D3BD8AF-A827-4B26-A040-B69DAF34702A}" dt="2020-05-29T19:38:16.216" v="0" actId="47"/>
        <pc:sldMkLst>
          <pc:docMk/>
          <pc:sldMk cId="1033720865" sldId="289"/>
        </pc:sldMkLst>
      </pc:sldChg>
      <pc:sldChg chg="del">
        <pc:chgData name="Krishna Morales" userId="7fe5a2fc12b49587" providerId="LiveId" clId="{3D3BD8AF-A827-4B26-A040-B69DAF34702A}" dt="2020-05-29T19:38:16.216" v="0" actId="47"/>
        <pc:sldMkLst>
          <pc:docMk/>
          <pc:sldMk cId="1427806644" sldId="291"/>
        </pc:sldMkLst>
      </pc:sldChg>
      <pc:sldChg chg="del">
        <pc:chgData name="Krishna Morales" userId="7fe5a2fc12b49587" providerId="LiveId" clId="{3D3BD8AF-A827-4B26-A040-B69DAF34702A}" dt="2020-05-29T19:38:16.216" v="0" actId="47"/>
        <pc:sldMkLst>
          <pc:docMk/>
          <pc:sldMk cId="3117170530" sldId="302"/>
        </pc:sldMkLst>
      </pc:sldChg>
      <pc:sldChg chg="del">
        <pc:chgData name="Krishna Morales" userId="7fe5a2fc12b49587" providerId="LiveId" clId="{3D3BD8AF-A827-4B26-A040-B69DAF34702A}" dt="2020-05-29T19:38:16.216" v="0" actId="47"/>
        <pc:sldMkLst>
          <pc:docMk/>
          <pc:sldMk cId="1882046097" sldId="305"/>
        </pc:sldMkLst>
      </pc:sldChg>
      <pc:sldChg chg="del">
        <pc:chgData name="Krishna Morales" userId="7fe5a2fc12b49587" providerId="LiveId" clId="{3D3BD8AF-A827-4B26-A040-B69DAF34702A}" dt="2020-05-29T19:38:16.216" v="0" actId="47"/>
        <pc:sldMkLst>
          <pc:docMk/>
          <pc:sldMk cId="3727848401" sldId="308"/>
        </pc:sldMkLst>
      </pc:sldChg>
      <pc:sldChg chg="del">
        <pc:chgData name="Krishna Morales" userId="7fe5a2fc12b49587" providerId="LiveId" clId="{3D3BD8AF-A827-4B26-A040-B69DAF34702A}" dt="2020-05-29T19:38:16.216" v="0" actId="47"/>
        <pc:sldMkLst>
          <pc:docMk/>
          <pc:sldMk cId="1810254706" sldId="310"/>
        </pc:sldMkLst>
      </pc:sldChg>
      <pc:sldChg chg="del">
        <pc:chgData name="Krishna Morales" userId="7fe5a2fc12b49587" providerId="LiveId" clId="{3D3BD8AF-A827-4B26-A040-B69DAF34702A}" dt="2020-05-29T19:38:16.216" v="0" actId="47"/>
        <pc:sldMkLst>
          <pc:docMk/>
          <pc:sldMk cId="3624283050" sldId="314"/>
        </pc:sldMkLst>
      </pc:sldChg>
      <pc:sldChg chg="del">
        <pc:chgData name="Krishna Morales" userId="7fe5a2fc12b49587" providerId="LiveId" clId="{3D3BD8AF-A827-4B26-A040-B69DAF34702A}" dt="2020-05-29T19:38:16.216" v="0" actId="47"/>
        <pc:sldMkLst>
          <pc:docMk/>
          <pc:sldMk cId="2110708788" sldId="316"/>
        </pc:sldMkLst>
      </pc:sldChg>
      <pc:sldChg chg="del">
        <pc:chgData name="Krishna Morales" userId="7fe5a2fc12b49587" providerId="LiveId" clId="{3D3BD8AF-A827-4B26-A040-B69DAF34702A}" dt="2020-05-29T19:38:16.216" v="0" actId="47"/>
        <pc:sldMkLst>
          <pc:docMk/>
          <pc:sldMk cId="2477879936" sldId="317"/>
        </pc:sldMkLst>
      </pc:sldChg>
      <pc:sldChg chg="del">
        <pc:chgData name="Krishna Morales" userId="7fe5a2fc12b49587" providerId="LiveId" clId="{3D3BD8AF-A827-4B26-A040-B69DAF34702A}" dt="2020-05-29T19:38:16.216" v="0" actId="47"/>
        <pc:sldMkLst>
          <pc:docMk/>
          <pc:sldMk cId="2854518564" sldId="321"/>
        </pc:sldMkLst>
      </pc:sldChg>
      <pc:sldChg chg="del">
        <pc:chgData name="Krishna Morales" userId="7fe5a2fc12b49587" providerId="LiveId" clId="{3D3BD8AF-A827-4B26-A040-B69DAF34702A}" dt="2020-05-29T19:38:16.216" v="0" actId="47"/>
        <pc:sldMkLst>
          <pc:docMk/>
          <pc:sldMk cId="3152291905" sldId="323"/>
        </pc:sldMkLst>
      </pc:sldChg>
      <pc:sldChg chg="del">
        <pc:chgData name="Krishna Morales" userId="7fe5a2fc12b49587" providerId="LiveId" clId="{3D3BD8AF-A827-4B26-A040-B69DAF34702A}" dt="2020-05-29T19:38:16.216" v="0" actId="47"/>
        <pc:sldMkLst>
          <pc:docMk/>
          <pc:sldMk cId="1397447593" sldId="325"/>
        </pc:sldMkLst>
      </pc:sldChg>
    </pc:docChg>
  </pc:docChgLst>
  <pc:docChgLst>
    <pc:chgData name="Krishna Morales" userId="7fe5a2fc12b49587" providerId="LiveId" clId="{751CA983-D05C-4798-A254-F7369B8335F8}"/>
    <pc:docChg chg="undo custSel addSld delSld modSld sldOrd">
      <pc:chgData name="Krishna Morales" userId="7fe5a2fc12b49587" providerId="LiveId" clId="{751CA983-D05C-4798-A254-F7369B8335F8}" dt="2020-05-31T18:20:28.109" v="1355" actId="120"/>
      <pc:docMkLst>
        <pc:docMk/>
      </pc:docMkLst>
      <pc:sldChg chg="addSp delSp modSp mod">
        <pc:chgData name="Krishna Morales" userId="7fe5a2fc12b49587" providerId="LiveId" clId="{751CA983-D05C-4798-A254-F7369B8335F8}" dt="2020-05-31T17:55:52.056" v="69" actId="1076"/>
        <pc:sldMkLst>
          <pc:docMk/>
          <pc:sldMk cId="0" sldId="267"/>
        </pc:sldMkLst>
        <pc:spChg chg="del mod">
          <ac:chgData name="Krishna Morales" userId="7fe5a2fc12b49587" providerId="LiveId" clId="{751CA983-D05C-4798-A254-F7369B8335F8}" dt="2020-05-31T17:52:33.419" v="27" actId="478"/>
          <ac:spMkLst>
            <pc:docMk/>
            <pc:sldMk cId="0" sldId="267"/>
            <ac:spMk id="6" creationId="{6F988831-D9B0-4901-A470-EB9AAF77A7ED}"/>
          </ac:spMkLst>
        </pc:spChg>
        <pc:spChg chg="del mod">
          <ac:chgData name="Krishna Morales" userId="7fe5a2fc12b49587" providerId="LiveId" clId="{751CA983-D05C-4798-A254-F7369B8335F8}" dt="2020-05-31T17:54:01.302" v="46" actId="478"/>
          <ac:spMkLst>
            <pc:docMk/>
            <pc:sldMk cId="0" sldId="267"/>
            <ac:spMk id="8" creationId="{DA7F8DA2-33B3-4A1C-8EB7-1D122A3081F6}"/>
          </ac:spMkLst>
        </pc:spChg>
        <pc:picChg chg="del mod">
          <ac:chgData name="Krishna Morales" userId="7fe5a2fc12b49587" providerId="LiveId" clId="{751CA983-D05C-4798-A254-F7369B8335F8}" dt="2020-05-31T17:53:59.842" v="45" actId="478"/>
          <ac:picMkLst>
            <pc:docMk/>
            <pc:sldMk cId="0" sldId="267"/>
            <ac:picMk id="2" creationId="{D5D17E39-F7A0-4EE0-AA50-0C0C27DC6F74}"/>
          </ac:picMkLst>
        </pc:picChg>
        <pc:picChg chg="add mod">
          <ac:chgData name="Krishna Morales" userId="7fe5a2fc12b49587" providerId="LiveId" clId="{751CA983-D05C-4798-A254-F7369B8335F8}" dt="2020-05-31T17:55:32.274" v="65" actId="1076"/>
          <ac:picMkLst>
            <pc:docMk/>
            <pc:sldMk cId="0" sldId="267"/>
            <ac:picMk id="3" creationId="{513A0FEA-3AE0-4D5B-B71C-95F55242B1AF}"/>
          </ac:picMkLst>
        </pc:picChg>
        <pc:picChg chg="add del mod">
          <ac:chgData name="Krishna Morales" userId="7fe5a2fc12b49587" providerId="LiveId" clId="{751CA983-D05C-4798-A254-F7369B8335F8}" dt="2020-05-31T17:55:24.607" v="61" actId="21"/>
          <ac:picMkLst>
            <pc:docMk/>
            <pc:sldMk cId="0" sldId="267"/>
            <ac:picMk id="7" creationId="{B3DCF745-FA42-4A39-8EBD-A83AD3C68C5D}"/>
          </ac:picMkLst>
        </pc:picChg>
        <pc:picChg chg="add mod">
          <ac:chgData name="Krishna Morales" userId="7fe5a2fc12b49587" providerId="LiveId" clId="{751CA983-D05C-4798-A254-F7369B8335F8}" dt="2020-05-31T17:55:52.056" v="69" actId="1076"/>
          <ac:picMkLst>
            <pc:docMk/>
            <pc:sldMk cId="0" sldId="267"/>
            <ac:picMk id="10" creationId="{C0819B3C-B571-4651-81BF-3763C10C6783}"/>
          </ac:picMkLst>
        </pc:picChg>
      </pc:sldChg>
      <pc:sldChg chg="addSp delSp modSp mod modAnim modNotesTx">
        <pc:chgData name="Krishna Morales" userId="7fe5a2fc12b49587" providerId="LiveId" clId="{751CA983-D05C-4798-A254-F7369B8335F8}" dt="2020-05-31T18:17:49.023" v="1310" actId="20577"/>
        <pc:sldMkLst>
          <pc:docMk/>
          <pc:sldMk cId="0" sldId="272"/>
        </pc:sldMkLst>
        <pc:spChg chg="del">
          <ac:chgData name="Krishna Morales" userId="7fe5a2fc12b49587" providerId="LiveId" clId="{751CA983-D05C-4798-A254-F7369B8335F8}" dt="2020-05-31T18:06:47.017" v="324" actId="478"/>
          <ac:spMkLst>
            <pc:docMk/>
            <pc:sldMk cId="0" sldId="272"/>
            <ac:spMk id="4" creationId="{B610A062-1361-4EE4-9836-A4AEDAA8210B}"/>
          </ac:spMkLst>
        </pc:spChg>
        <pc:spChg chg="del mod">
          <ac:chgData name="Krishna Morales" userId="7fe5a2fc12b49587" providerId="LiveId" clId="{751CA983-D05C-4798-A254-F7369B8335F8}" dt="2020-05-31T18:04:01.517" v="214" actId="478"/>
          <ac:spMkLst>
            <pc:docMk/>
            <pc:sldMk cId="0" sldId="272"/>
            <ac:spMk id="20" creationId="{05A05631-5F36-4440-9232-62C8FD0556A7}"/>
          </ac:spMkLst>
        </pc:spChg>
        <pc:spChg chg="del mod">
          <ac:chgData name="Krishna Morales" userId="7fe5a2fc12b49587" providerId="LiveId" clId="{751CA983-D05C-4798-A254-F7369B8335F8}" dt="2020-05-31T18:17:42.874" v="1303" actId="478"/>
          <ac:spMkLst>
            <pc:docMk/>
            <pc:sldMk cId="0" sldId="272"/>
            <ac:spMk id="21" creationId="{51794B40-36F1-4A33-B136-102EFC21EB13}"/>
          </ac:spMkLst>
        </pc:spChg>
        <pc:spChg chg="add mod">
          <ac:chgData name="Krishna Morales" userId="7fe5a2fc12b49587" providerId="LiveId" clId="{751CA983-D05C-4798-A254-F7369B8335F8}" dt="2020-05-31T18:17:49.023" v="1310" actId="20577"/>
          <ac:spMkLst>
            <pc:docMk/>
            <pc:sldMk cId="0" sldId="272"/>
            <ac:spMk id="23" creationId="{EB167991-27EF-4086-94AC-8FC06FE8AB20}"/>
          </ac:spMkLst>
        </pc:spChg>
        <pc:spChg chg="add mod">
          <ac:chgData name="Krishna Morales" userId="7fe5a2fc12b49587" providerId="LiveId" clId="{751CA983-D05C-4798-A254-F7369B8335F8}" dt="2020-05-31T18:09:57.532" v="360" actId="1076"/>
          <ac:spMkLst>
            <pc:docMk/>
            <pc:sldMk cId="0" sldId="272"/>
            <ac:spMk id="24" creationId="{02C962C0-C488-4BC2-AC45-74C688198E57}"/>
          </ac:spMkLst>
        </pc:spChg>
        <pc:spChg chg="mod">
          <ac:chgData name="Krishna Morales" userId="7fe5a2fc12b49587" providerId="LiveId" clId="{751CA983-D05C-4798-A254-F7369B8335F8}" dt="2020-05-31T18:10:58.336" v="436" actId="6549"/>
          <ac:spMkLst>
            <pc:docMk/>
            <pc:sldMk cId="0" sldId="272"/>
            <ac:spMk id="414" creationId="{00000000-0000-0000-0000-000000000000}"/>
          </ac:spMkLst>
        </pc:spChg>
        <pc:picChg chg="del">
          <ac:chgData name="Krishna Morales" userId="7fe5a2fc12b49587" providerId="LiveId" clId="{751CA983-D05C-4798-A254-F7369B8335F8}" dt="2020-05-31T18:06:45.244" v="323" actId="478"/>
          <ac:picMkLst>
            <pc:docMk/>
            <pc:sldMk cId="0" sldId="272"/>
            <ac:picMk id="1028" creationId="{01367A6B-B9A7-4546-A8F6-6C0E65B63530}"/>
          </ac:picMkLst>
        </pc:picChg>
      </pc:sldChg>
      <pc:sldChg chg="delSp modSp add del mod modTransition delAnim">
        <pc:chgData name="Krishna Morales" userId="7fe5a2fc12b49587" providerId="LiveId" clId="{751CA983-D05C-4798-A254-F7369B8335F8}" dt="2020-05-31T17:55:09.889" v="58" actId="47"/>
        <pc:sldMkLst>
          <pc:docMk/>
          <pc:sldMk cId="1810254706" sldId="310"/>
        </pc:sldMkLst>
        <pc:spChg chg="del mod">
          <ac:chgData name="Krishna Morales" userId="7fe5a2fc12b49587" providerId="LiveId" clId="{751CA983-D05C-4798-A254-F7369B8335F8}" dt="2020-05-31T17:55:07.043" v="57" actId="478"/>
          <ac:spMkLst>
            <pc:docMk/>
            <pc:sldMk cId="1810254706" sldId="310"/>
            <ac:spMk id="268" creationId="{00000000-0000-0000-0000-000000000000}"/>
          </ac:spMkLst>
        </pc:spChg>
        <pc:picChg chg="del mod">
          <ac:chgData name="Krishna Morales" userId="7fe5a2fc12b49587" providerId="LiveId" clId="{751CA983-D05C-4798-A254-F7369B8335F8}" dt="2020-05-31T17:51:36.218" v="7" actId="478"/>
          <ac:picMkLst>
            <pc:docMk/>
            <pc:sldMk cId="1810254706" sldId="310"/>
            <ac:picMk id="27" creationId="{53D61476-1162-447C-A2CC-2F2A80A7F613}"/>
          </ac:picMkLst>
        </pc:picChg>
        <pc:cxnChg chg="del">
          <ac:chgData name="Krishna Morales" userId="7fe5a2fc12b49587" providerId="LiveId" clId="{751CA983-D05C-4798-A254-F7369B8335F8}" dt="2020-05-31T17:51:39.708" v="10" actId="478"/>
          <ac:cxnSpMkLst>
            <pc:docMk/>
            <pc:sldMk cId="1810254706" sldId="310"/>
            <ac:cxnSpMk id="29" creationId="{32D47B32-436D-4913-8772-40723B5F2279}"/>
          </ac:cxnSpMkLst>
        </pc:cxnChg>
        <pc:cxnChg chg="del">
          <ac:chgData name="Krishna Morales" userId="7fe5a2fc12b49587" providerId="LiveId" clId="{751CA983-D05C-4798-A254-F7369B8335F8}" dt="2020-05-31T17:51:40.224" v="11" actId="478"/>
          <ac:cxnSpMkLst>
            <pc:docMk/>
            <pc:sldMk cId="1810254706" sldId="310"/>
            <ac:cxnSpMk id="31" creationId="{FAC242F0-845D-4AF9-98C9-BB7F1FAE8D05}"/>
          </ac:cxnSpMkLst>
        </pc:cxnChg>
        <pc:cxnChg chg="del">
          <ac:chgData name="Krishna Morales" userId="7fe5a2fc12b49587" providerId="LiveId" clId="{751CA983-D05C-4798-A254-F7369B8335F8}" dt="2020-05-31T17:51:40.864" v="12" actId="478"/>
          <ac:cxnSpMkLst>
            <pc:docMk/>
            <pc:sldMk cId="1810254706" sldId="310"/>
            <ac:cxnSpMk id="33" creationId="{3CA391B9-0C0D-4BD4-A3B0-2C7CEB059773}"/>
          </ac:cxnSpMkLst>
        </pc:cxnChg>
        <pc:cxnChg chg="del">
          <ac:chgData name="Krishna Morales" userId="7fe5a2fc12b49587" providerId="LiveId" clId="{751CA983-D05C-4798-A254-F7369B8335F8}" dt="2020-05-31T17:51:38.766" v="9" actId="478"/>
          <ac:cxnSpMkLst>
            <pc:docMk/>
            <pc:sldMk cId="1810254706" sldId="310"/>
            <ac:cxnSpMk id="35" creationId="{58CB8EF6-6C74-4355-AA52-A35331F3D69D}"/>
          </ac:cxnSpMkLst>
        </pc:cxnChg>
        <pc:cxnChg chg="del">
          <ac:chgData name="Krishna Morales" userId="7fe5a2fc12b49587" providerId="LiveId" clId="{751CA983-D05C-4798-A254-F7369B8335F8}" dt="2020-05-31T17:51:43.605" v="15" actId="478"/>
          <ac:cxnSpMkLst>
            <pc:docMk/>
            <pc:sldMk cId="1810254706" sldId="310"/>
            <ac:cxnSpMk id="38" creationId="{DA2545AA-173A-40B7-9D7A-D75C82160401}"/>
          </ac:cxnSpMkLst>
        </pc:cxnChg>
        <pc:cxnChg chg="del">
          <ac:chgData name="Krishna Morales" userId="7fe5a2fc12b49587" providerId="LiveId" clId="{751CA983-D05C-4798-A254-F7369B8335F8}" dt="2020-05-31T17:51:37.888" v="8" actId="478"/>
          <ac:cxnSpMkLst>
            <pc:docMk/>
            <pc:sldMk cId="1810254706" sldId="310"/>
            <ac:cxnSpMk id="39" creationId="{05B0A693-3CBB-4750-B978-127FFBF70B00}"/>
          </ac:cxnSpMkLst>
        </pc:cxnChg>
        <pc:cxnChg chg="del">
          <ac:chgData name="Krishna Morales" userId="7fe5a2fc12b49587" providerId="LiveId" clId="{751CA983-D05C-4798-A254-F7369B8335F8}" dt="2020-05-31T17:51:41.575" v="13" actId="478"/>
          <ac:cxnSpMkLst>
            <pc:docMk/>
            <pc:sldMk cId="1810254706" sldId="310"/>
            <ac:cxnSpMk id="40" creationId="{F5285839-0B1A-4614-BEE8-79FDD2B69AA7}"/>
          </ac:cxnSpMkLst>
        </pc:cxnChg>
        <pc:cxnChg chg="del">
          <ac:chgData name="Krishna Morales" userId="7fe5a2fc12b49587" providerId="LiveId" clId="{751CA983-D05C-4798-A254-F7369B8335F8}" dt="2020-05-31T17:51:42.758" v="14" actId="478"/>
          <ac:cxnSpMkLst>
            <pc:docMk/>
            <pc:sldMk cId="1810254706" sldId="310"/>
            <ac:cxnSpMk id="41" creationId="{BF5F1A43-138C-4C57-8A0A-7815108B6E51}"/>
          </ac:cxnSpMkLst>
        </pc:cxnChg>
        <pc:cxnChg chg="del mod">
          <ac:chgData name="Krishna Morales" userId="7fe5a2fc12b49587" providerId="LiveId" clId="{751CA983-D05C-4798-A254-F7369B8335F8}" dt="2020-05-31T17:51:44.668" v="17" actId="478"/>
          <ac:cxnSpMkLst>
            <pc:docMk/>
            <pc:sldMk cId="1810254706" sldId="310"/>
            <ac:cxnSpMk id="42" creationId="{F62FBC69-2F92-4AAB-8ED0-75E01FC9A817}"/>
          </ac:cxnSpMkLst>
        </pc:cxnChg>
      </pc:sldChg>
      <pc:sldChg chg="delSp modSp mod">
        <pc:chgData name="Krishna Morales" userId="7fe5a2fc12b49587" providerId="LiveId" clId="{751CA983-D05C-4798-A254-F7369B8335F8}" dt="2020-05-31T18:18:29.914" v="1316" actId="478"/>
        <pc:sldMkLst>
          <pc:docMk/>
          <pc:sldMk cId="73702871" sldId="328"/>
        </pc:sldMkLst>
        <pc:spChg chg="del mod">
          <ac:chgData name="Krishna Morales" userId="7fe5a2fc12b49587" providerId="LiveId" clId="{751CA983-D05C-4798-A254-F7369B8335F8}" dt="2020-05-31T18:18:29.914" v="1316" actId="478"/>
          <ac:spMkLst>
            <pc:docMk/>
            <pc:sldMk cId="73702871" sldId="328"/>
            <ac:spMk id="9" creationId="{882648D5-55E8-4625-8B89-6187F9FDFAE4}"/>
          </ac:spMkLst>
        </pc:spChg>
        <pc:spChg chg="mod">
          <ac:chgData name="Krishna Morales" userId="7fe5a2fc12b49587" providerId="LiveId" clId="{751CA983-D05C-4798-A254-F7369B8335F8}" dt="2020-05-31T18:18:22.304" v="1314" actId="20577"/>
          <ac:spMkLst>
            <pc:docMk/>
            <pc:sldMk cId="73702871" sldId="328"/>
            <ac:spMk id="21" creationId="{78B1C5B7-71AB-4422-A90C-24149ED8CF17}"/>
          </ac:spMkLst>
        </pc:spChg>
      </pc:sldChg>
      <pc:sldChg chg="delSp modSp mod ord">
        <pc:chgData name="Krishna Morales" userId="7fe5a2fc12b49587" providerId="LiveId" clId="{751CA983-D05C-4798-A254-F7369B8335F8}" dt="2020-05-31T18:01:41.739" v="131" actId="20577"/>
        <pc:sldMkLst>
          <pc:docMk/>
          <pc:sldMk cId="2608907362" sldId="329"/>
        </pc:sldMkLst>
        <pc:spChg chg="del mod">
          <ac:chgData name="Krishna Morales" userId="7fe5a2fc12b49587" providerId="LiveId" clId="{751CA983-D05C-4798-A254-F7369B8335F8}" dt="2020-05-31T17:56:23.008" v="72" actId="478"/>
          <ac:spMkLst>
            <pc:docMk/>
            <pc:sldMk cId="2608907362" sldId="329"/>
            <ac:spMk id="11" creationId="{B7D8E496-4B60-4A8A-B629-E6C76C56D737}"/>
          </ac:spMkLst>
        </pc:spChg>
        <pc:spChg chg="mod">
          <ac:chgData name="Krishna Morales" userId="7fe5a2fc12b49587" providerId="LiveId" clId="{751CA983-D05C-4798-A254-F7369B8335F8}" dt="2020-05-31T18:01:06.133" v="129" actId="20577"/>
          <ac:spMkLst>
            <pc:docMk/>
            <pc:sldMk cId="2608907362" sldId="329"/>
            <ac:spMk id="44" creationId="{DBD8717F-5CCE-4327-8C24-EE19CAB70453}"/>
          </ac:spMkLst>
        </pc:spChg>
        <pc:spChg chg="mod">
          <ac:chgData name="Krishna Morales" userId="7fe5a2fc12b49587" providerId="LiveId" clId="{751CA983-D05C-4798-A254-F7369B8335F8}" dt="2020-05-31T18:01:41.739" v="131" actId="20577"/>
          <ac:spMkLst>
            <pc:docMk/>
            <pc:sldMk cId="2608907362" sldId="329"/>
            <ac:spMk id="268" creationId="{00000000-0000-0000-0000-000000000000}"/>
          </ac:spMkLst>
        </pc:spChg>
      </pc:sldChg>
      <pc:sldChg chg="addSp delSp modSp mod modNotesTx">
        <pc:chgData name="Krishna Morales" userId="7fe5a2fc12b49587" providerId="LiveId" clId="{751CA983-D05C-4798-A254-F7369B8335F8}" dt="2020-05-31T18:20:28.109" v="1355" actId="120"/>
        <pc:sldMkLst>
          <pc:docMk/>
          <pc:sldMk cId="667114294" sldId="330"/>
        </pc:sldMkLst>
        <pc:spChg chg="del mod">
          <ac:chgData name="Krishna Morales" userId="7fe5a2fc12b49587" providerId="LiveId" clId="{751CA983-D05C-4798-A254-F7369B8335F8}" dt="2020-05-31T18:19:01.944" v="1319" actId="21"/>
          <ac:spMkLst>
            <pc:docMk/>
            <pc:sldMk cId="667114294" sldId="330"/>
            <ac:spMk id="2" creationId="{DD37007E-029A-45DC-BE4C-28E11B28FA5F}"/>
          </ac:spMkLst>
        </pc:spChg>
        <pc:spChg chg="del mod">
          <ac:chgData name="Krishna Morales" userId="7fe5a2fc12b49587" providerId="LiveId" clId="{751CA983-D05C-4798-A254-F7369B8335F8}" dt="2020-05-31T18:20:25.457" v="1354" actId="478"/>
          <ac:spMkLst>
            <pc:docMk/>
            <pc:sldMk cId="667114294" sldId="330"/>
            <ac:spMk id="4" creationId="{C5D9C22A-9520-4F0D-9D80-719ADA950258}"/>
          </ac:spMkLst>
        </pc:spChg>
        <pc:spChg chg="mod">
          <ac:chgData name="Krishna Morales" userId="7fe5a2fc12b49587" providerId="LiveId" clId="{751CA983-D05C-4798-A254-F7369B8335F8}" dt="2020-05-31T18:19:55.315" v="1348" actId="1076"/>
          <ac:spMkLst>
            <pc:docMk/>
            <pc:sldMk cId="667114294" sldId="330"/>
            <ac:spMk id="12" creationId="{EEA90318-1275-4663-951F-CAF7B8E5AAB8}"/>
          </ac:spMkLst>
        </pc:spChg>
        <pc:spChg chg="mod">
          <ac:chgData name="Krishna Morales" userId="7fe5a2fc12b49587" providerId="LiveId" clId="{751CA983-D05C-4798-A254-F7369B8335F8}" dt="2020-05-31T18:18:58.891" v="1318" actId="1076"/>
          <ac:spMkLst>
            <pc:docMk/>
            <pc:sldMk cId="667114294" sldId="330"/>
            <ac:spMk id="13" creationId="{7B7BAF92-7B03-46AD-B9CE-9ACDDDED380C}"/>
          </ac:spMkLst>
        </pc:spChg>
        <pc:spChg chg="add mod">
          <ac:chgData name="Krishna Morales" userId="7fe5a2fc12b49587" providerId="LiveId" clId="{751CA983-D05C-4798-A254-F7369B8335F8}" dt="2020-05-31T18:20:17.314" v="1352" actId="122"/>
          <ac:spMkLst>
            <pc:docMk/>
            <pc:sldMk cId="667114294" sldId="330"/>
            <ac:spMk id="14" creationId="{9F46A91A-F3D4-4ABC-80A3-CE17B5394230}"/>
          </ac:spMkLst>
        </pc:spChg>
      </pc:sldChg>
      <pc:sldChg chg="addSp delSp modSp add mod delAnim modAnim">
        <pc:chgData name="Krishna Morales" userId="7fe5a2fc12b49587" providerId="LiveId" clId="{751CA983-D05C-4798-A254-F7369B8335F8}" dt="2020-05-31T18:00:43.270" v="127" actId="478"/>
        <pc:sldMkLst>
          <pc:docMk/>
          <pc:sldMk cId="3892372825" sldId="332"/>
        </pc:sldMkLst>
        <pc:spChg chg="add del">
          <ac:chgData name="Krishna Morales" userId="7fe5a2fc12b49587" providerId="LiveId" clId="{751CA983-D05C-4798-A254-F7369B8335F8}" dt="2020-05-31T17:57:54.275" v="87" actId="478"/>
          <ac:spMkLst>
            <pc:docMk/>
            <pc:sldMk cId="3892372825" sldId="332"/>
            <ac:spMk id="23" creationId="{6D5EB3B8-0AB9-442F-BCD8-F23FBC0008A6}"/>
          </ac:spMkLst>
        </pc:spChg>
        <pc:spChg chg="del">
          <ac:chgData name="Krishna Morales" userId="7fe5a2fc12b49587" providerId="LiveId" clId="{751CA983-D05C-4798-A254-F7369B8335F8}" dt="2020-05-31T17:57:51.298" v="86" actId="478"/>
          <ac:spMkLst>
            <pc:docMk/>
            <pc:sldMk cId="3892372825" sldId="332"/>
            <ac:spMk id="24" creationId="{62C7DDEE-356D-4CD2-8103-39EDE9F1C011}"/>
          </ac:spMkLst>
        </pc:spChg>
        <pc:spChg chg="add del">
          <ac:chgData name="Krishna Morales" userId="7fe5a2fc12b49587" providerId="LiveId" clId="{751CA983-D05C-4798-A254-F7369B8335F8}" dt="2020-05-31T17:57:48.699" v="85" actId="478"/>
          <ac:spMkLst>
            <pc:docMk/>
            <pc:sldMk cId="3892372825" sldId="332"/>
            <ac:spMk id="26" creationId="{BA9C6B6C-8D77-4D15-8FFF-54D718348372}"/>
          </ac:spMkLst>
        </pc:spChg>
        <pc:spChg chg="add del mod">
          <ac:chgData name="Krishna Morales" userId="7fe5a2fc12b49587" providerId="LiveId" clId="{751CA983-D05C-4798-A254-F7369B8335F8}" dt="2020-05-31T17:58:55.511" v="96" actId="1076"/>
          <ac:spMkLst>
            <pc:docMk/>
            <pc:sldMk cId="3892372825" sldId="332"/>
            <ac:spMk id="43" creationId="{C56628E3-8AC2-4233-96E2-24C5EC525B8D}"/>
          </ac:spMkLst>
        </pc:spChg>
        <pc:spChg chg="del">
          <ac:chgData name="Krishna Morales" userId="7fe5a2fc12b49587" providerId="LiveId" clId="{751CA983-D05C-4798-A254-F7369B8335F8}" dt="2020-05-31T17:58:34.954" v="93" actId="478"/>
          <ac:spMkLst>
            <pc:docMk/>
            <pc:sldMk cId="3892372825" sldId="332"/>
            <ac:spMk id="44" creationId="{DBD8717F-5CCE-4327-8C24-EE19CAB70453}"/>
          </ac:spMkLst>
        </pc:spChg>
        <pc:spChg chg="mod">
          <ac:chgData name="Krishna Morales" userId="7fe5a2fc12b49587" providerId="LiveId" clId="{751CA983-D05C-4798-A254-F7369B8335F8}" dt="2020-05-31T17:58:55.511" v="96" actId="1076"/>
          <ac:spMkLst>
            <pc:docMk/>
            <pc:sldMk cId="3892372825" sldId="332"/>
            <ac:spMk id="259" creationId="{617AFF4A-14ED-4257-AC83-E31484B9F400}"/>
          </ac:spMkLst>
        </pc:spChg>
        <pc:spChg chg="del mod">
          <ac:chgData name="Krishna Morales" userId="7fe5a2fc12b49587" providerId="LiveId" clId="{751CA983-D05C-4798-A254-F7369B8335F8}" dt="2020-05-31T17:58:13.086" v="91" actId="478"/>
          <ac:spMkLst>
            <pc:docMk/>
            <pc:sldMk cId="3892372825" sldId="332"/>
            <ac:spMk id="266" creationId="{00000000-0000-0000-0000-000000000000}"/>
          </ac:spMkLst>
        </pc:spChg>
        <pc:spChg chg="mod">
          <ac:chgData name="Krishna Morales" userId="7fe5a2fc12b49587" providerId="LiveId" clId="{751CA983-D05C-4798-A254-F7369B8335F8}" dt="2020-05-31T17:54:52.451" v="56" actId="20577"/>
          <ac:spMkLst>
            <pc:docMk/>
            <pc:sldMk cId="3892372825" sldId="332"/>
            <ac:spMk id="268" creationId="{00000000-0000-0000-0000-000000000000}"/>
          </ac:spMkLst>
        </pc:spChg>
        <pc:picChg chg="add del mod">
          <ac:chgData name="Krishna Morales" userId="7fe5a2fc12b49587" providerId="LiveId" clId="{751CA983-D05C-4798-A254-F7369B8335F8}" dt="2020-05-31T17:57:46.089" v="84" actId="478"/>
          <ac:picMkLst>
            <pc:docMk/>
            <pc:sldMk cId="3892372825" sldId="332"/>
            <ac:picMk id="22" creationId="{9FCC05B4-74CF-42D6-A2A3-480DB65685F3}"/>
          </ac:picMkLst>
        </pc:picChg>
        <pc:picChg chg="mod ord">
          <ac:chgData name="Krishna Morales" userId="7fe5a2fc12b49587" providerId="LiveId" clId="{751CA983-D05C-4798-A254-F7369B8335F8}" dt="2020-05-31T17:58:46.096" v="95" actId="1076"/>
          <ac:picMkLst>
            <pc:docMk/>
            <pc:sldMk cId="3892372825" sldId="332"/>
            <ac:picMk id="27" creationId="{53D61476-1162-447C-A2CC-2F2A80A7F613}"/>
          </ac:picMkLst>
        </pc:picChg>
        <pc:cxnChg chg="add del mod">
          <ac:chgData name="Krishna Morales" userId="7fe5a2fc12b49587" providerId="LiveId" clId="{751CA983-D05C-4798-A254-F7369B8335F8}" dt="2020-05-31T18:00:42.294" v="126" actId="478"/>
          <ac:cxnSpMkLst>
            <pc:docMk/>
            <pc:sldMk cId="3892372825" sldId="332"/>
            <ac:cxnSpMk id="25" creationId="{34E2D070-BB5A-4C91-82B6-B52BD306C2DB}"/>
          </ac:cxnSpMkLst>
        </pc:cxnChg>
        <pc:cxnChg chg="add del mod">
          <ac:chgData name="Krishna Morales" userId="7fe5a2fc12b49587" providerId="LiveId" clId="{751CA983-D05C-4798-A254-F7369B8335F8}" dt="2020-05-31T18:00:43.270" v="127" actId="478"/>
          <ac:cxnSpMkLst>
            <pc:docMk/>
            <pc:sldMk cId="3892372825" sldId="332"/>
            <ac:cxnSpMk id="28" creationId="{EAF76CB8-308A-49AE-86ED-ED23F9C36E46}"/>
          </ac:cxnSpMkLst>
        </pc:cxnChg>
        <pc:cxnChg chg="mod">
          <ac:chgData name="Krishna Morales" userId="7fe5a2fc12b49587" providerId="LiveId" clId="{751CA983-D05C-4798-A254-F7369B8335F8}" dt="2020-05-31T18:00:35.449" v="123" actId="1076"/>
          <ac:cxnSpMkLst>
            <pc:docMk/>
            <pc:sldMk cId="3892372825" sldId="332"/>
            <ac:cxnSpMk id="29" creationId="{32D47B32-436D-4913-8772-40723B5F2279}"/>
          </ac:cxnSpMkLst>
        </pc:cxnChg>
        <pc:cxnChg chg="add mod">
          <ac:chgData name="Krishna Morales" userId="7fe5a2fc12b49587" providerId="LiveId" clId="{751CA983-D05C-4798-A254-F7369B8335F8}" dt="2020-05-31T17:59:44.513" v="111" actId="1076"/>
          <ac:cxnSpMkLst>
            <pc:docMk/>
            <pc:sldMk cId="3892372825" sldId="332"/>
            <ac:cxnSpMk id="30" creationId="{380EE8AA-FECC-42AA-B5A1-545CFC06B251}"/>
          </ac:cxnSpMkLst>
        </pc:cxnChg>
        <pc:cxnChg chg="mod">
          <ac:chgData name="Krishna Morales" userId="7fe5a2fc12b49587" providerId="LiveId" clId="{751CA983-D05C-4798-A254-F7369B8335F8}" dt="2020-05-31T18:00:39.201" v="124" actId="1076"/>
          <ac:cxnSpMkLst>
            <pc:docMk/>
            <pc:sldMk cId="3892372825" sldId="332"/>
            <ac:cxnSpMk id="31" creationId="{FAC242F0-845D-4AF9-98C9-BB7F1FAE8D05}"/>
          </ac:cxnSpMkLst>
        </pc:cxnChg>
        <pc:cxnChg chg="add del mod">
          <ac:chgData name="Krishna Morales" userId="7fe5a2fc12b49587" providerId="LiveId" clId="{751CA983-D05C-4798-A254-F7369B8335F8}" dt="2020-05-31T18:00:41.189" v="125" actId="478"/>
          <ac:cxnSpMkLst>
            <pc:docMk/>
            <pc:sldMk cId="3892372825" sldId="332"/>
            <ac:cxnSpMk id="32" creationId="{8E9FBFD2-ED87-4DA6-B2C1-C055345F03EF}"/>
          </ac:cxnSpMkLst>
        </pc:cxnChg>
        <pc:cxnChg chg="del mod">
          <ac:chgData name="Krishna Morales" userId="7fe5a2fc12b49587" providerId="LiveId" clId="{751CA983-D05C-4798-A254-F7369B8335F8}" dt="2020-05-31T18:00:03.463" v="114" actId="478"/>
          <ac:cxnSpMkLst>
            <pc:docMk/>
            <pc:sldMk cId="3892372825" sldId="332"/>
            <ac:cxnSpMk id="33" creationId="{3CA391B9-0C0D-4BD4-A3B0-2C7CEB059773}"/>
          </ac:cxnSpMkLst>
        </pc:cxnChg>
        <pc:cxnChg chg="add mod">
          <ac:chgData name="Krishna Morales" userId="7fe5a2fc12b49587" providerId="LiveId" clId="{751CA983-D05C-4798-A254-F7369B8335F8}" dt="2020-05-31T17:57:43.499" v="82" actId="1076"/>
          <ac:cxnSpMkLst>
            <pc:docMk/>
            <pc:sldMk cId="3892372825" sldId="332"/>
            <ac:cxnSpMk id="34" creationId="{45B36F8A-70AD-46AC-8867-F03583E17EC9}"/>
          </ac:cxnSpMkLst>
        </pc:cxnChg>
        <pc:cxnChg chg="mod">
          <ac:chgData name="Krishna Morales" userId="7fe5a2fc12b49587" providerId="LiveId" clId="{751CA983-D05C-4798-A254-F7369B8335F8}" dt="2020-05-31T18:00:27.375" v="121" actId="1076"/>
          <ac:cxnSpMkLst>
            <pc:docMk/>
            <pc:sldMk cId="3892372825" sldId="332"/>
            <ac:cxnSpMk id="35" creationId="{58CB8EF6-6C74-4355-AA52-A35331F3D69D}"/>
          </ac:cxnSpMkLst>
        </pc:cxnChg>
        <pc:cxnChg chg="mod">
          <ac:chgData name="Krishna Morales" userId="7fe5a2fc12b49587" providerId="LiveId" clId="{751CA983-D05C-4798-A254-F7369B8335F8}" dt="2020-05-31T17:58:55.511" v="96" actId="1076"/>
          <ac:cxnSpMkLst>
            <pc:docMk/>
            <pc:sldMk cId="3892372825" sldId="332"/>
            <ac:cxnSpMk id="36" creationId="{7137DEC1-1621-45CA-9E1B-B10D18ECA87B}"/>
          </ac:cxnSpMkLst>
        </pc:cxnChg>
        <pc:cxnChg chg="mod">
          <ac:chgData name="Krishna Morales" userId="7fe5a2fc12b49587" providerId="LiveId" clId="{751CA983-D05C-4798-A254-F7369B8335F8}" dt="2020-05-31T17:58:55.511" v="96" actId="1076"/>
          <ac:cxnSpMkLst>
            <pc:docMk/>
            <pc:sldMk cId="3892372825" sldId="332"/>
            <ac:cxnSpMk id="37" creationId="{EB41ABF1-9369-45FD-BE43-7BF80C432D7B}"/>
          </ac:cxnSpMkLst>
        </pc:cxnChg>
        <pc:cxnChg chg="mod">
          <ac:chgData name="Krishna Morales" userId="7fe5a2fc12b49587" providerId="LiveId" clId="{751CA983-D05C-4798-A254-F7369B8335F8}" dt="2020-05-31T17:59:59.628" v="113" actId="1076"/>
          <ac:cxnSpMkLst>
            <pc:docMk/>
            <pc:sldMk cId="3892372825" sldId="332"/>
            <ac:cxnSpMk id="38" creationId="{DA2545AA-173A-40B7-9D7A-D75C82160401}"/>
          </ac:cxnSpMkLst>
        </pc:cxnChg>
        <pc:cxnChg chg="mod">
          <ac:chgData name="Krishna Morales" userId="7fe5a2fc12b49587" providerId="LiveId" clId="{751CA983-D05C-4798-A254-F7369B8335F8}" dt="2020-05-31T18:00:31.356" v="122" actId="1076"/>
          <ac:cxnSpMkLst>
            <pc:docMk/>
            <pc:sldMk cId="3892372825" sldId="332"/>
            <ac:cxnSpMk id="39" creationId="{05B0A693-3CBB-4750-B978-127FFBF70B00}"/>
          </ac:cxnSpMkLst>
        </pc:cxnChg>
        <pc:cxnChg chg="mod">
          <ac:chgData name="Krishna Morales" userId="7fe5a2fc12b49587" providerId="LiveId" clId="{751CA983-D05C-4798-A254-F7369B8335F8}" dt="2020-05-31T17:59:41.327" v="110" actId="1076"/>
          <ac:cxnSpMkLst>
            <pc:docMk/>
            <pc:sldMk cId="3892372825" sldId="332"/>
            <ac:cxnSpMk id="40" creationId="{F5285839-0B1A-4614-BEE8-79FDD2B69AA7}"/>
          </ac:cxnSpMkLst>
        </pc:cxnChg>
        <pc:cxnChg chg="mod">
          <ac:chgData name="Krishna Morales" userId="7fe5a2fc12b49587" providerId="LiveId" clId="{751CA983-D05C-4798-A254-F7369B8335F8}" dt="2020-05-31T18:00:08.639" v="116" actId="14100"/>
          <ac:cxnSpMkLst>
            <pc:docMk/>
            <pc:sldMk cId="3892372825" sldId="332"/>
            <ac:cxnSpMk id="41" creationId="{BF5F1A43-138C-4C57-8A0A-7815108B6E51}"/>
          </ac:cxnSpMkLst>
        </pc:cxnChg>
        <pc:cxnChg chg="mod">
          <ac:chgData name="Krishna Morales" userId="7fe5a2fc12b49587" providerId="LiveId" clId="{751CA983-D05C-4798-A254-F7369B8335F8}" dt="2020-05-31T17:57:43.499" v="82" actId="1076"/>
          <ac:cxnSpMkLst>
            <pc:docMk/>
            <pc:sldMk cId="3892372825" sldId="332"/>
            <ac:cxnSpMk id="42" creationId="{F62FBC69-2F92-4AAB-8ED0-75E01FC9A817}"/>
          </ac:cxnSpMkLst>
        </pc:cxnChg>
        <pc:cxnChg chg="add mod">
          <ac:chgData name="Krishna Morales" userId="7fe5a2fc12b49587" providerId="LiveId" clId="{751CA983-D05C-4798-A254-F7369B8335F8}" dt="2020-05-31T18:00:17.344" v="118" actId="14100"/>
          <ac:cxnSpMkLst>
            <pc:docMk/>
            <pc:sldMk cId="3892372825" sldId="332"/>
            <ac:cxnSpMk id="45" creationId="{9D009368-D26D-46B0-A4BC-3268FC23B1CA}"/>
          </ac:cxnSpMkLst>
        </pc:cxnChg>
        <pc:cxnChg chg="add mod">
          <ac:chgData name="Krishna Morales" userId="7fe5a2fc12b49587" providerId="LiveId" clId="{751CA983-D05C-4798-A254-F7369B8335F8}" dt="2020-05-31T17:57:43.499" v="82" actId="1076"/>
          <ac:cxnSpMkLst>
            <pc:docMk/>
            <pc:sldMk cId="3892372825" sldId="332"/>
            <ac:cxnSpMk id="46" creationId="{0811D5DC-F16A-4FE1-971E-8CE3FFD5CDF2}"/>
          </ac:cxnSpMkLst>
        </pc:cxnChg>
        <pc:cxnChg chg="add mod">
          <ac:chgData name="Krishna Morales" userId="7fe5a2fc12b49587" providerId="LiveId" clId="{751CA983-D05C-4798-A254-F7369B8335F8}" dt="2020-05-31T17:57:43.499" v="82" actId="1076"/>
          <ac:cxnSpMkLst>
            <pc:docMk/>
            <pc:sldMk cId="3892372825" sldId="332"/>
            <ac:cxnSpMk id="47" creationId="{C8A40B40-A4DA-4F7D-BA5F-07C6D138BF0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fc877869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5fc8778697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9099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7" name="Google Shape;3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286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0d7a121c4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69" name="Google Shape;569;g60d7a121c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4374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fa67af68d_3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p>
        </p:txBody>
      </p:sp>
      <p:sp>
        <p:nvSpPr>
          <p:cNvPr id="333" name="Google Shape;333;g5fa67af68d_3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6302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1" dirty="0"/>
              <a:t>Tokenizar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1" dirty="0"/>
              <a:t>Lematizar  quitamos </a:t>
            </a:r>
            <a:r>
              <a:rPr lang="es-ES" b="1" dirty="0" err="1"/>
              <a:t>los</a:t>
            </a:r>
            <a:r>
              <a:rPr lang="es-ES" dirty="0" err="1"/>
              <a:t>nos</a:t>
            </a:r>
            <a:r>
              <a:rPr lang="es-ES" dirty="0"/>
              <a:t> quedamos con los  nombres que los pasamos a singular, los adjetivos y los verbos que los pasamos a infinitivo, 40000 lemas pero con 200 cubres por encima del 60% tanto en los comentarios positivos como negativos,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dirty="0" err="1"/>
              <a:t>Analisis</a:t>
            </a:r>
            <a:r>
              <a:rPr lang="es-ES" dirty="0"/>
              <a:t> las </a:t>
            </a:r>
            <a:r>
              <a:rPr lang="es-ES" dirty="0" err="1"/>
              <a:t>paraulas</a:t>
            </a:r>
            <a:r>
              <a:rPr lang="es-ES" dirty="0"/>
              <a:t> y las agrupamos y después miró los grupos que eran los mismos en los positivos y en los </a:t>
            </a:r>
            <a:r>
              <a:rPr lang="es-ES" dirty="0" err="1"/>
              <a:t>negativoas</a:t>
            </a:r>
            <a:r>
              <a:rPr lang="es-ES" dirty="0"/>
              <a:t> y </a:t>
            </a:r>
            <a:r>
              <a:rPr lang="es-ES" dirty="0" err="1"/>
              <a:t>vericamos</a:t>
            </a:r>
            <a:r>
              <a:rPr lang="es-ES" dirty="0"/>
              <a:t>  que coinciden con los comentarios, es decir, si las palabras formaban part de algún </a:t>
            </a:r>
            <a:r>
              <a:rPr lang="es-ES" b="1" dirty="0"/>
              <a:t>grupo como por ejemplo </a:t>
            </a:r>
            <a:r>
              <a:rPr lang="es-ES" b="1" dirty="0" err="1"/>
              <a:t>location</a:t>
            </a:r>
            <a:r>
              <a:rPr lang="es-ES" b="1" dirty="0"/>
              <a:t> en la columna de </a:t>
            </a:r>
            <a:r>
              <a:rPr lang="es-ES" b="1" dirty="0" err="1"/>
              <a:t>location</a:t>
            </a:r>
            <a:r>
              <a:rPr lang="es-ES" b="1" dirty="0"/>
              <a:t> salen un 1 y el resto 0</a:t>
            </a:r>
            <a:r>
              <a:rPr lang="es-ES" dirty="0"/>
              <a:t>.  </a:t>
            </a:r>
          </a:p>
          <a:p>
            <a:pPr marL="0" lvl="0" indent="0" algn="l" rtl="0">
              <a:spcBef>
                <a:spcPts val="0"/>
              </a:spcBef>
              <a:spcAft>
                <a:spcPts val="0"/>
              </a:spcAft>
              <a:buNone/>
            </a:pPr>
            <a:endParaRPr dirty="0"/>
          </a:p>
        </p:txBody>
      </p:sp>
      <p:sp>
        <p:nvSpPr>
          <p:cNvPr id="316" name="Google Shape;3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264d1345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6264d13458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ctr"/>
            <a:r>
              <a:rPr lang="en-GB" dirty="0">
                <a:solidFill>
                  <a:srgbClr val="FF0000"/>
                </a:solidFill>
              </a:rPr>
              <a:t>No se </a:t>
            </a:r>
            <a:r>
              <a:rPr lang="en-GB" dirty="0" err="1">
                <a:solidFill>
                  <a:srgbClr val="FF0000"/>
                </a:solidFill>
              </a:rPr>
              <a:t>si</a:t>
            </a:r>
            <a:r>
              <a:rPr lang="en-GB" dirty="0">
                <a:solidFill>
                  <a:srgbClr val="FF0000"/>
                </a:solidFill>
              </a:rPr>
              <a:t> </a:t>
            </a:r>
            <a:r>
              <a:rPr lang="en-GB" dirty="0" err="1">
                <a:solidFill>
                  <a:srgbClr val="FF0000"/>
                </a:solidFill>
              </a:rPr>
              <a:t>aquesta</a:t>
            </a:r>
            <a:r>
              <a:rPr lang="en-GB" dirty="0">
                <a:solidFill>
                  <a:srgbClr val="FF0000"/>
                </a:solidFill>
              </a:rPr>
              <a:t> la </a:t>
            </a:r>
            <a:r>
              <a:rPr lang="en-GB" dirty="0" err="1">
                <a:solidFill>
                  <a:srgbClr val="FF0000"/>
                </a:solidFill>
              </a:rPr>
              <a:t>posaria</a:t>
            </a:r>
            <a:r>
              <a:rPr lang="en-GB" dirty="0">
                <a:solidFill>
                  <a:srgbClr val="FF0000"/>
                </a:solidFill>
              </a:rPr>
              <a:t> al final del bloc un cop hem </a:t>
            </a:r>
            <a:r>
              <a:rPr lang="en-GB" dirty="0" err="1">
                <a:solidFill>
                  <a:srgbClr val="FF0000"/>
                </a:solidFill>
              </a:rPr>
              <a:t>ensenyat</a:t>
            </a:r>
            <a:r>
              <a:rPr lang="en-GB" dirty="0">
                <a:solidFill>
                  <a:srgbClr val="FF0000"/>
                </a:solidFill>
              </a:rPr>
              <a:t> les variables que </a:t>
            </a:r>
            <a:r>
              <a:rPr lang="en-GB" dirty="0" err="1">
                <a:solidFill>
                  <a:srgbClr val="FF0000"/>
                </a:solidFill>
              </a:rPr>
              <a:t>s’han</a:t>
            </a:r>
            <a:r>
              <a:rPr lang="en-GB" dirty="0">
                <a:solidFill>
                  <a:srgbClr val="FF0000"/>
                </a:solidFill>
              </a:rPr>
              <a:t> </a:t>
            </a:r>
            <a:r>
              <a:rPr lang="en-GB" dirty="0" err="1">
                <a:solidFill>
                  <a:srgbClr val="FF0000"/>
                </a:solidFill>
              </a:rPr>
              <a:t>creat</a:t>
            </a:r>
            <a:r>
              <a:rPr lang="en-GB" dirty="0">
                <a:solidFill>
                  <a:srgbClr val="FF0000"/>
                </a:solidFill>
              </a:rPr>
              <a:t>, tot I que </a:t>
            </a:r>
            <a:r>
              <a:rPr lang="en-GB" dirty="0" err="1">
                <a:solidFill>
                  <a:srgbClr val="FF0000"/>
                </a:solidFill>
              </a:rPr>
              <a:t>tampoc</a:t>
            </a:r>
            <a:r>
              <a:rPr lang="en-GB" dirty="0">
                <a:solidFill>
                  <a:srgbClr val="FF0000"/>
                </a:solidFill>
              </a:rPr>
              <a:t> </a:t>
            </a:r>
            <a:r>
              <a:rPr lang="en-GB" dirty="0" err="1">
                <a:solidFill>
                  <a:srgbClr val="FF0000"/>
                </a:solidFill>
              </a:rPr>
              <a:t>em</a:t>
            </a:r>
            <a:r>
              <a:rPr lang="en-GB" dirty="0">
                <a:solidFill>
                  <a:srgbClr val="FF0000"/>
                </a:solidFill>
              </a:rPr>
              <a:t> </a:t>
            </a:r>
            <a:r>
              <a:rPr lang="en-GB" dirty="0" err="1">
                <a:solidFill>
                  <a:srgbClr val="FF0000"/>
                </a:solidFill>
              </a:rPr>
              <a:t>sembla</a:t>
            </a:r>
            <a:r>
              <a:rPr lang="en-GB" dirty="0">
                <a:solidFill>
                  <a:srgbClr val="FF0000"/>
                </a:solidFill>
              </a:rPr>
              <a:t> </a:t>
            </a:r>
            <a:r>
              <a:rPr lang="en-GB" dirty="0" err="1">
                <a:solidFill>
                  <a:srgbClr val="FF0000"/>
                </a:solidFill>
              </a:rPr>
              <a:t>malament</a:t>
            </a:r>
            <a:r>
              <a:rPr lang="en-GB" dirty="0">
                <a:solidFill>
                  <a:srgbClr val="FF0000"/>
                </a:solidFill>
              </a:rPr>
              <a:t> </a:t>
            </a:r>
            <a:r>
              <a:rPr lang="en-GB" dirty="0" err="1">
                <a:solidFill>
                  <a:srgbClr val="FF0000"/>
                </a:solidFill>
              </a:rPr>
              <a:t>aqui</a:t>
            </a:r>
            <a:r>
              <a:rPr lang="en-GB" dirty="0">
                <a:solidFill>
                  <a:srgbClr val="FF0000"/>
                </a:solidFill>
              </a:rPr>
              <a:t>. </a:t>
            </a:r>
            <a:r>
              <a:rPr lang="en-GB" dirty="0" err="1">
                <a:solidFill>
                  <a:srgbClr val="FF0000"/>
                </a:solidFill>
              </a:rPr>
              <a:t>Vaig</a:t>
            </a:r>
            <a:r>
              <a:rPr lang="en-GB" dirty="0">
                <a:solidFill>
                  <a:srgbClr val="FF0000"/>
                </a:solidFill>
              </a:rPr>
              <a:t> </a:t>
            </a:r>
            <a:r>
              <a:rPr lang="en-GB" dirty="0" err="1">
                <a:solidFill>
                  <a:srgbClr val="FF0000"/>
                </a:solidFill>
              </a:rPr>
              <a:t>pensant</a:t>
            </a:r>
            <a:r>
              <a:rPr lang="en-GB" dirty="0">
                <a:solidFill>
                  <a:srgbClr val="FF0000"/>
                </a:solidFill>
              </a:rPr>
              <a:t> on </a:t>
            </a:r>
            <a:r>
              <a:rPr lang="en-GB" dirty="0" err="1">
                <a:solidFill>
                  <a:srgbClr val="FF0000"/>
                </a:solidFill>
              </a:rPr>
              <a:t>te</a:t>
            </a:r>
            <a:r>
              <a:rPr lang="en-GB" dirty="0">
                <a:solidFill>
                  <a:srgbClr val="FF0000"/>
                </a:solidFill>
              </a:rPr>
              <a:t> </a:t>
            </a:r>
            <a:r>
              <a:rPr lang="en-GB" dirty="0" err="1">
                <a:solidFill>
                  <a:srgbClr val="FF0000"/>
                </a:solidFill>
              </a:rPr>
              <a:t>mes</a:t>
            </a:r>
            <a:r>
              <a:rPr lang="en-GB" dirty="0">
                <a:solidFill>
                  <a:srgbClr val="FF0000"/>
                </a:solidFill>
              </a:rPr>
              <a:t> </a:t>
            </a:r>
            <a:r>
              <a:rPr lang="en-GB" dirty="0" err="1">
                <a:solidFill>
                  <a:srgbClr val="FF0000"/>
                </a:solidFill>
              </a:rPr>
              <a:t>sentit</a:t>
            </a:r>
            <a:endParaRPr lang="en-GB" dirty="0">
              <a:solidFill>
                <a:srgbClr val="FF0000"/>
              </a:solidFill>
            </a:endParaRPr>
          </a:p>
          <a:p>
            <a:pPr algn="ctr"/>
            <a:endParaRPr lang="en-GB" dirty="0">
              <a:solidFill>
                <a:srgbClr val="FF0000"/>
              </a:solidFill>
            </a:endParaRPr>
          </a:p>
          <a:p>
            <a:pPr algn="ctr"/>
            <a:r>
              <a:rPr lang="en-GB" dirty="0">
                <a:solidFill>
                  <a:srgbClr val="FF0000"/>
                </a:solidFill>
              </a:rPr>
              <a:t>De la </a:t>
            </a:r>
            <a:r>
              <a:rPr lang="en-GB" dirty="0" err="1">
                <a:solidFill>
                  <a:srgbClr val="FF0000"/>
                </a:solidFill>
              </a:rPr>
              <a:t>mateixa</a:t>
            </a:r>
            <a:r>
              <a:rPr lang="en-GB" dirty="0">
                <a:solidFill>
                  <a:srgbClr val="FF0000"/>
                </a:solidFill>
              </a:rPr>
              <a:t> </a:t>
            </a:r>
            <a:r>
              <a:rPr lang="en-GB" dirty="0" err="1">
                <a:solidFill>
                  <a:srgbClr val="FF0000"/>
                </a:solidFill>
              </a:rPr>
              <a:t>manera</a:t>
            </a:r>
            <a:r>
              <a:rPr lang="en-GB" dirty="0">
                <a:solidFill>
                  <a:srgbClr val="FF0000"/>
                </a:solidFill>
              </a:rPr>
              <a:t> que al </a:t>
            </a:r>
            <a:r>
              <a:rPr lang="en-GB" dirty="0" err="1">
                <a:solidFill>
                  <a:srgbClr val="FF0000"/>
                </a:solidFill>
              </a:rPr>
              <a:t>principi</a:t>
            </a:r>
            <a:r>
              <a:rPr lang="en-GB" dirty="0">
                <a:solidFill>
                  <a:srgbClr val="FF0000"/>
                </a:solidFill>
              </a:rPr>
              <a:t> </a:t>
            </a:r>
            <a:r>
              <a:rPr lang="en-GB" dirty="0" err="1">
                <a:solidFill>
                  <a:srgbClr val="FF0000"/>
                </a:solidFill>
              </a:rPr>
              <a:t>deia</a:t>
            </a:r>
            <a:r>
              <a:rPr lang="en-GB" dirty="0">
                <a:solidFill>
                  <a:srgbClr val="FF0000"/>
                </a:solidFill>
              </a:rPr>
              <a:t> de </a:t>
            </a:r>
            <a:r>
              <a:rPr lang="en-GB" dirty="0" err="1">
                <a:solidFill>
                  <a:srgbClr val="FF0000"/>
                </a:solidFill>
              </a:rPr>
              <a:t>mostrar</a:t>
            </a:r>
            <a:r>
              <a:rPr lang="en-GB" dirty="0">
                <a:solidFill>
                  <a:srgbClr val="FF0000"/>
                </a:solidFill>
              </a:rPr>
              <a:t> les variables </a:t>
            </a:r>
            <a:r>
              <a:rPr lang="en-GB" dirty="0" err="1">
                <a:solidFill>
                  <a:srgbClr val="FF0000"/>
                </a:solidFill>
              </a:rPr>
              <a:t>inicials</a:t>
            </a:r>
            <a:r>
              <a:rPr lang="en-GB" dirty="0">
                <a:solidFill>
                  <a:srgbClr val="FF0000"/>
                </a:solidFill>
              </a:rPr>
              <a:t> </a:t>
            </a:r>
            <a:r>
              <a:rPr lang="en-GB" dirty="0" err="1">
                <a:solidFill>
                  <a:srgbClr val="FF0000"/>
                </a:solidFill>
              </a:rPr>
              <a:t>també</a:t>
            </a:r>
            <a:r>
              <a:rPr lang="en-GB" dirty="0">
                <a:solidFill>
                  <a:srgbClr val="FF0000"/>
                </a:solidFill>
              </a:rPr>
              <a:t> </a:t>
            </a:r>
            <a:r>
              <a:rPr lang="en-GB" dirty="0" err="1">
                <a:solidFill>
                  <a:srgbClr val="FF0000"/>
                </a:solidFill>
              </a:rPr>
              <a:t>posaria</a:t>
            </a:r>
            <a:r>
              <a:rPr lang="en-GB" dirty="0">
                <a:solidFill>
                  <a:srgbClr val="FF0000"/>
                </a:solidFill>
              </a:rPr>
              <a:t> un </a:t>
            </a:r>
            <a:r>
              <a:rPr lang="en-GB" dirty="0" err="1">
                <a:solidFill>
                  <a:srgbClr val="FF0000"/>
                </a:solidFill>
              </a:rPr>
              <a:t>llistat</a:t>
            </a:r>
            <a:r>
              <a:rPr lang="en-GB" dirty="0">
                <a:solidFill>
                  <a:srgbClr val="FF0000"/>
                </a:solidFill>
              </a:rPr>
              <a:t> de les variables finals o les </a:t>
            </a:r>
            <a:r>
              <a:rPr lang="en-GB" dirty="0" err="1">
                <a:solidFill>
                  <a:srgbClr val="FF0000"/>
                </a:solidFill>
              </a:rPr>
              <a:t>creades</a:t>
            </a:r>
            <a:r>
              <a:rPr lang="en-GB" dirty="0">
                <a:solidFill>
                  <a:srgbClr val="FF0000"/>
                </a:solidFill>
              </a:rPr>
              <a:t>. </a:t>
            </a:r>
            <a:r>
              <a:rPr lang="en-GB" dirty="0" err="1">
                <a:solidFill>
                  <a:srgbClr val="FF0000"/>
                </a:solidFill>
              </a:rPr>
              <a:t>Encara</a:t>
            </a:r>
            <a:r>
              <a:rPr lang="en-GB" dirty="0">
                <a:solidFill>
                  <a:srgbClr val="FF0000"/>
                </a:solidFill>
              </a:rPr>
              <a:t> que </a:t>
            </a:r>
            <a:r>
              <a:rPr lang="en-GB" dirty="0" err="1">
                <a:solidFill>
                  <a:srgbClr val="FF0000"/>
                </a:solidFill>
              </a:rPr>
              <a:t>s’hagin</a:t>
            </a:r>
            <a:r>
              <a:rPr lang="en-GB" dirty="0">
                <a:solidFill>
                  <a:srgbClr val="FF0000"/>
                </a:solidFill>
              </a:rPr>
              <a:t> </a:t>
            </a:r>
            <a:r>
              <a:rPr lang="en-GB" dirty="0" err="1">
                <a:solidFill>
                  <a:srgbClr val="FF0000"/>
                </a:solidFill>
              </a:rPr>
              <a:t>anat</a:t>
            </a:r>
            <a:r>
              <a:rPr lang="en-GB" dirty="0">
                <a:solidFill>
                  <a:srgbClr val="FF0000"/>
                </a:solidFill>
              </a:rPr>
              <a:t> </a:t>
            </a:r>
            <a:r>
              <a:rPr lang="en-GB" dirty="0" err="1">
                <a:solidFill>
                  <a:srgbClr val="FF0000"/>
                </a:solidFill>
              </a:rPr>
              <a:t>mostrant</a:t>
            </a:r>
            <a:endParaRPr lang="en-GB" dirty="0">
              <a:solidFill>
                <a:srgbClr val="FF0000"/>
              </a:solidFil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16995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264d1345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6264d13458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dirty="0"/>
              <a:t>Variables repetidas</a:t>
            </a:r>
            <a:endParaRPr dirty="0"/>
          </a:p>
        </p:txBody>
      </p:sp>
    </p:spTree>
    <p:extLst>
      <p:ext uri="{BB962C8B-B14F-4D97-AF65-F5344CB8AC3E}">
        <p14:creationId xmlns:p14="http://schemas.microsoft.com/office/powerpoint/2010/main" val="1081970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19488387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19488387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0d7a121c4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69" name="Google Shape;569;g60d7a121c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6794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0d7a121c4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69" name="Google Shape;569;g60d7a121c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0928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0d7a121c4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69" name="Google Shape;569;g60d7a121c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694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1bcce975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1bcce975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0d7a121c4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69" name="Google Shape;569;g60d7a121c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80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0d7a121c4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69" name="Google Shape;569;g60d7a121c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2714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60d7a121c4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50" name="Google Shape;550;g60d7a121c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fd6e37376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algn="l"/>
            <a:r>
              <a:rPr lang="en-GB" dirty="0" err="1">
                <a:solidFill>
                  <a:srgbClr val="FF0000"/>
                </a:solidFill>
              </a:rPr>
              <a:t>En</a:t>
            </a:r>
            <a:r>
              <a:rPr lang="en-GB" dirty="0">
                <a:solidFill>
                  <a:srgbClr val="FF0000"/>
                </a:solidFill>
              </a:rPr>
              <a:t> </a:t>
            </a:r>
            <a:r>
              <a:rPr lang="en-GB" dirty="0" err="1">
                <a:solidFill>
                  <a:srgbClr val="FF0000"/>
                </a:solidFill>
              </a:rPr>
              <a:t>els</a:t>
            </a:r>
            <a:r>
              <a:rPr lang="en-GB" dirty="0">
                <a:solidFill>
                  <a:srgbClr val="FF0000"/>
                </a:solidFill>
              </a:rPr>
              <a:t> primers models no </a:t>
            </a:r>
            <a:r>
              <a:rPr lang="en-GB" dirty="0" err="1">
                <a:solidFill>
                  <a:srgbClr val="FF0000"/>
                </a:solidFill>
              </a:rPr>
              <a:t>vaig</a:t>
            </a:r>
            <a:r>
              <a:rPr lang="en-GB" dirty="0">
                <a:solidFill>
                  <a:srgbClr val="FF0000"/>
                </a:solidFill>
              </a:rPr>
              <a:t> </a:t>
            </a:r>
            <a:r>
              <a:rPr lang="en-GB" dirty="0" err="1">
                <a:solidFill>
                  <a:srgbClr val="FF0000"/>
                </a:solidFill>
              </a:rPr>
              <a:t>fer</a:t>
            </a:r>
            <a:r>
              <a:rPr lang="en-GB" dirty="0">
                <a:solidFill>
                  <a:srgbClr val="FF0000"/>
                </a:solidFill>
              </a:rPr>
              <a:t> el </a:t>
            </a:r>
            <a:r>
              <a:rPr lang="en-GB" dirty="0" err="1">
                <a:solidFill>
                  <a:srgbClr val="FF0000"/>
                </a:solidFill>
              </a:rPr>
              <a:t>tema</a:t>
            </a:r>
            <a:r>
              <a:rPr lang="en-GB" dirty="0">
                <a:solidFill>
                  <a:srgbClr val="FF0000"/>
                </a:solidFill>
              </a:rPr>
              <a:t> del mayor o </a:t>
            </a:r>
            <a:r>
              <a:rPr lang="en-GB" dirty="0" err="1">
                <a:solidFill>
                  <a:srgbClr val="FF0000"/>
                </a:solidFill>
              </a:rPr>
              <a:t>menor</a:t>
            </a:r>
            <a:r>
              <a:rPr lang="en-GB" dirty="0">
                <a:solidFill>
                  <a:srgbClr val="FF0000"/>
                </a:solidFill>
              </a:rPr>
              <a:t> que 7 </a:t>
            </a:r>
            <a:r>
              <a:rPr lang="en-GB" dirty="0" err="1">
                <a:solidFill>
                  <a:srgbClr val="FF0000"/>
                </a:solidFill>
              </a:rPr>
              <a:t>sino</a:t>
            </a:r>
            <a:r>
              <a:rPr lang="en-GB" dirty="0">
                <a:solidFill>
                  <a:srgbClr val="FF0000"/>
                </a:solidFill>
              </a:rPr>
              <a:t> que era la </a:t>
            </a:r>
            <a:r>
              <a:rPr lang="en-GB" dirty="0" err="1">
                <a:solidFill>
                  <a:srgbClr val="FF0000"/>
                </a:solidFill>
              </a:rPr>
              <a:t>diferencia</a:t>
            </a:r>
            <a:r>
              <a:rPr lang="en-GB" dirty="0">
                <a:solidFill>
                  <a:srgbClr val="FF0000"/>
                </a:solidFill>
              </a:rPr>
              <a:t> </a:t>
            </a:r>
            <a:r>
              <a:rPr lang="en-GB" dirty="0" err="1">
                <a:solidFill>
                  <a:srgbClr val="FF0000"/>
                </a:solidFill>
              </a:rPr>
              <a:t>respecte</a:t>
            </a:r>
            <a:r>
              <a:rPr lang="en-GB" dirty="0">
                <a:solidFill>
                  <a:srgbClr val="FF0000"/>
                </a:solidFill>
              </a:rPr>
              <a:t> la </a:t>
            </a:r>
            <a:r>
              <a:rPr lang="en-GB" dirty="0" err="1">
                <a:solidFill>
                  <a:srgbClr val="FF0000"/>
                </a:solidFill>
              </a:rPr>
              <a:t>promig</a:t>
            </a:r>
            <a:r>
              <a:rPr lang="en-GB" dirty="0">
                <a:solidFill>
                  <a:srgbClr val="FF0000"/>
                </a:solidFill>
              </a:rPr>
              <a:t> &lt; 0.5</a:t>
            </a:r>
          </a:p>
          <a:p>
            <a:pPr algn="l"/>
            <a:endParaRPr lang="en-GB" dirty="0">
              <a:solidFill>
                <a:srgbClr val="FF0000"/>
              </a:solidFill>
            </a:endParaRPr>
          </a:p>
          <a:p>
            <a:pPr algn="l"/>
            <a:r>
              <a:rPr lang="en-GB" dirty="0">
                <a:solidFill>
                  <a:srgbClr val="FF0000"/>
                </a:solidFill>
              </a:rPr>
              <a:t>No se </a:t>
            </a:r>
            <a:r>
              <a:rPr lang="en-GB" dirty="0" err="1">
                <a:solidFill>
                  <a:srgbClr val="FF0000"/>
                </a:solidFill>
              </a:rPr>
              <a:t>si</a:t>
            </a:r>
            <a:r>
              <a:rPr lang="en-GB" dirty="0">
                <a:solidFill>
                  <a:srgbClr val="FF0000"/>
                </a:solidFill>
              </a:rPr>
              <a:t> </a:t>
            </a:r>
            <a:r>
              <a:rPr lang="en-GB" dirty="0" err="1">
                <a:solidFill>
                  <a:srgbClr val="FF0000"/>
                </a:solidFill>
              </a:rPr>
              <a:t>s’hauria</a:t>
            </a:r>
            <a:r>
              <a:rPr lang="en-GB" dirty="0">
                <a:solidFill>
                  <a:srgbClr val="FF0000"/>
                </a:solidFill>
              </a:rPr>
              <a:t> de </a:t>
            </a:r>
            <a:r>
              <a:rPr lang="en-GB" dirty="0" err="1">
                <a:solidFill>
                  <a:srgbClr val="FF0000"/>
                </a:solidFill>
              </a:rPr>
              <a:t>dir</a:t>
            </a:r>
            <a:r>
              <a:rPr lang="en-GB" dirty="0">
                <a:solidFill>
                  <a:srgbClr val="FF0000"/>
                </a:solidFill>
              </a:rPr>
              <a:t> que </a:t>
            </a:r>
            <a:r>
              <a:rPr lang="en-GB" dirty="0" err="1">
                <a:solidFill>
                  <a:srgbClr val="FF0000"/>
                </a:solidFill>
              </a:rPr>
              <a:t>partint</a:t>
            </a:r>
            <a:r>
              <a:rPr lang="en-GB" dirty="0">
                <a:solidFill>
                  <a:srgbClr val="FF0000"/>
                </a:solidFill>
              </a:rPr>
              <a:t> del 515k el </a:t>
            </a:r>
            <a:r>
              <a:rPr lang="en-GB" dirty="0" err="1">
                <a:solidFill>
                  <a:srgbClr val="FF0000"/>
                </a:solidFill>
              </a:rPr>
              <a:t>modelitzaven</a:t>
            </a:r>
            <a:r>
              <a:rPr lang="en-GB" dirty="0">
                <a:solidFill>
                  <a:srgbClr val="FF0000"/>
                </a:solidFill>
              </a:rPr>
              <a:t> </a:t>
            </a:r>
            <a:r>
              <a:rPr lang="en-GB" dirty="0" err="1">
                <a:solidFill>
                  <a:srgbClr val="FF0000"/>
                </a:solidFill>
              </a:rPr>
              <a:t>nomes</a:t>
            </a:r>
            <a:r>
              <a:rPr lang="en-GB" dirty="0">
                <a:solidFill>
                  <a:srgbClr val="FF0000"/>
                </a:solidFill>
              </a:rPr>
              <a:t> 10000 </a:t>
            </a:r>
            <a:r>
              <a:rPr lang="en-GB" dirty="0" err="1">
                <a:solidFill>
                  <a:srgbClr val="FF0000"/>
                </a:solidFill>
              </a:rPr>
              <a:t>individus</a:t>
            </a:r>
            <a:r>
              <a:rPr lang="en-GB" dirty="0">
                <a:solidFill>
                  <a:srgbClr val="FF0000"/>
                </a:solidFill>
              </a:rPr>
              <a:t> random</a:t>
            </a:r>
          </a:p>
          <a:p>
            <a:pPr algn="l"/>
            <a:endParaRPr lang="en-GB" dirty="0">
              <a:solidFill>
                <a:srgbClr val="FF0000"/>
              </a:solidFill>
            </a:endParaRPr>
          </a:p>
          <a:p>
            <a:pPr algn="l"/>
            <a:r>
              <a:rPr lang="en-GB" dirty="0" err="1">
                <a:solidFill>
                  <a:srgbClr val="FF0000"/>
                </a:solidFill>
              </a:rPr>
              <a:t>Mes</a:t>
            </a:r>
            <a:r>
              <a:rPr lang="en-GB" dirty="0">
                <a:solidFill>
                  <a:srgbClr val="FF0000"/>
                </a:solidFill>
              </a:rPr>
              <a:t> que </a:t>
            </a:r>
            <a:r>
              <a:rPr lang="en-GB" dirty="0" err="1">
                <a:solidFill>
                  <a:srgbClr val="FF0000"/>
                </a:solidFill>
              </a:rPr>
              <a:t>escriure</a:t>
            </a:r>
            <a:r>
              <a:rPr lang="en-GB" dirty="0">
                <a:solidFill>
                  <a:srgbClr val="FF0000"/>
                </a:solidFill>
              </a:rPr>
              <a:t> </a:t>
            </a:r>
            <a:r>
              <a:rPr lang="en-GB" dirty="0" err="1">
                <a:solidFill>
                  <a:srgbClr val="FF0000"/>
                </a:solidFill>
              </a:rPr>
              <a:t>debemos</a:t>
            </a:r>
            <a:r>
              <a:rPr lang="en-GB" dirty="0">
                <a:solidFill>
                  <a:srgbClr val="FF0000"/>
                </a:solidFill>
              </a:rPr>
              <a:t> </a:t>
            </a:r>
            <a:r>
              <a:rPr lang="en-GB" dirty="0" err="1">
                <a:solidFill>
                  <a:srgbClr val="FF0000"/>
                </a:solidFill>
              </a:rPr>
              <a:t>modificar</a:t>
            </a:r>
            <a:r>
              <a:rPr lang="en-GB" dirty="0">
                <a:solidFill>
                  <a:srgbClr val="FF0000"/>
                </a:solidFill>
              </a:rPr>
              <a:t> el dataset </a:t>
            </a:r>
            <a:r>
              <a:rPr lang="en-GB" dirty="0" err="1">
                <a:solidFill>
                  <a:srgbClr val="FF0000"/>
                </a:solidFill>
              </a:rPr>
              <a:t>potser</a:t>
            </a:r>
            <a:r>
              <a:rPr lang="en-GB" dirty="0">
                <a:solidFill>
                  <a:srgbClr val="FF0000"/>
                </a:solidFill>
              </a:rPr>
              <a:t> </a:t>
            </a:r>
            <a:r>
              <a:rPr lang="en-GB" dirty="0" err="1">
                <a:solidFill>
                  <a:srgbClr val="FF0000"/>
                </a:solidFill>
              </a:rPr>
              <a:t>quedaria</a:t>
            </a:r>
            <a:r>
              <a:rPr lang="en-GB" dirty="0">
                <a:solidFill>
                  <a:srgbClr val="FF0000"/>
                </a:solidFill>
              </a:rPr>
              <a:t> </a:t>
            </a:r>
            <a:r>
              <a:rPr lang="en-GB" dirty="0" err="1">
                <a:solidFill>
                  <a:srgbClr val="FF0000"/>
                </a:solidFill>
              </a:rPr>
              <a:t>millor</a:t>
            </a:r>
            <a:r>
              <a:rPr lang="en-GB" dirty="0">
                <a:solidFill>
                  <a:srgbClr val="FF0000"/>
                </a:solidFill>
              </a:rPr>
              <a:t> </a:t>
            </a:r>
            <a:r>
              <a:rPr lang="en-GB" dirty="0" err="1">
                <a:solidFill>
                  <a:srgbClr val="FF0000"/>
                </a:solidFill>
              </a:rPr>
              <a:t>debemos</a:t>
            </a:r>
            <a:r>
              <a:rPr lang="en-GB" dirty="0">
                <a:solidFill>
                  <a:srgbClr val="FF0000"/>
                </a:solidFill>
              </a:rPr>
              <a:t> </a:t>
            </a:r>
            <a:r>
              <a:rPr lang="en-GB" dirty="0" err="1">
                <a:solidFill>
                  <a:srgbClr val="FF0000"/>
                </a:solidFill>
              </a:rPr>
              <a:t>trabajar</a:t>
            </a:r>
            <a:r>
              <a:rPr lang="en-GB" dirty="0">
                <a:solidFill>
                  <a:srgbClr val="FF0000"/>
                </a:solidFill>
              </a:rPr>
              <a:t> los </a:t>
            </a:r>
            <a:r>
              <a:rPr lang="en-GB" dirty="0" err="1">
                <a:solidFill>
                  <a:srgbClr val="FF0000"/>
                </a:solidFill>
              </a:rPr>
              <a:t>datos</a:t>
            </a:r>
            <a:r>
              <a:rPr lang="en-GB" dirty="0">
                <a:solidFill>
                  <a:srgbClr val="FF0000"/>
                </a:solidFill>
              </a:rPr>
              <a:t> y </a:t>
            </a:r>
            <a:r>
              <a:rPr lang="en-GB" dirty="0" err="1">
                <a:solidFill>
                  <a:srgbClr val="FF0000"/>
                </a:solidFill>
              </a:rPr>
              <a:t>entender</a:t>
            </a:r>
            <a:r>
              <a:rPr lang="en-GB" dirty="0">
                <a:solidFill>
                  <a:srgbClr val="FF0000"/>
                </a:solidFill>
              </a:rPr>
              <a:t> los </a:t>
            </a:r>
            <a:r>
              <a:rPr lang="en-GB" dirty="0" err="1">
                <a:solidFill>
                  <a:srgbClr val="FF0000"/>
                </a:solidFill>
              </a:rPr>
              <a:t>modelos</a:t>
            </a:r>
            <a:r>
              <a:rPr lang="en-GB" dirty="0">
                <a:solidFill>
                  <a:srgbClr val="FF0000"/>
                </a:solidFill>
              </a:rPr>
              <a:t> para </a:t>
            </a:r>
            <a:r>
              <a:rPr lang="en-GB" dirty="0" err="1">
                <a:solidFill>
                  <a:srgbClr val="FF0000"/>
                </a:solidFill>
              </a:rPr>
              <a:t>evitar</a:t>
            </a:r>
            <a:r>
              <a:rPr lang="en-GB" dirty="0">
                <a:solidFill>
                  <a:srgbClr val="FF0000"/>
                </a:solidFill>
              </a:rPr>
              <a:t> un </a:t>
            </a:r>
            <a:r>
              <a:rPr lang="en-GB" dirty="0" err="1">
                <a:solidFill>
                  <a:srgbClr val="FF0000"/>
                </a:solidFill>
              </a:rPr>
              <a:t>tratamiento</a:t>
            </a:r>
            <a:r>
              <a:rPr lang="en-GB" dirty="0">
                <a:solidFill>
                  <a:srgbClr val="FF0000"/>
                </a:solidFill>
              </a:rPr>
              <a:t> de…</a:t>
            </a:r>
          </a:p>
          <a:p>
            <a:pPr algn="l"/>
            <a:endParaRPr lang="en-GB" dirty="0">
              <a:solidFill>
                <a:srgbClr val="FF0000"/>
              </a:solidFill>
            </a:endParaRPr>
          </a:p>
          <a:p>
            <a:pPr algn="l"/>
            <a:endParaRPr lang="en-GB" dirty="0">
              <a:solidFill>
                <a:srgbClr val="FF0000"/>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solidFill>
                  <a:srgbClr val="FF0000"/>
                </a:solidFill>
              </a:rPr>
              <a:t>Degut a tot el </a:t>
            </a:r>
            <a:r>
              <a:rPr lang="en-GB" dirty="0" err="1">
                <a:solidFill>
                  <a:srgbClr val="FF0000"/>
                </a:solidFill>
              </a:rPr>
              <a:t>explicat</a:t>
            </a:r>
            <a:r>
              <a:rPr lang="en-GB" dirty="0">
                <a:solidFill>
                  <a:srgbClr val="FF0000"/>
                </a:solidFill>
              </a:rPr>
              <a:t> </a:t>
            </a:r>
            <a:r>
              <a:rPr lang="en-GB" dirty="0" err="1">
                <a:solidFill>
                  <a:srgbClr val="FF0000"/>
                </a:solidFill>
              </a:rPr>
              <a:t>en</a:t>
            </a:r>
            <a:r>
              <a:rPr lang="en-GB" dirty="0">
                <a:solidFill>
                  <a:srgbClr val="FF0000"/>
                </a:solidFill>
              </a:rPr>
              <a:t> el primer </a:t>
            </a:r>
            <a:r>
              <a:rPr lang="en-GB" dirty="0" err="1">
                <a:solidFill>
                  <a:srgbClr val="FF0000"/>
                </a:solidFill>
              </a:rPr>
              <a:t>cuadre</a:t>
            </a:r>
            <a:r>
              <a:rPr lang="en-GB" dirty="0">
                <a:solidFill>
                  <a:srgbClr val="FF0000"/>
                </a:solidFill>
              </a:rPr>
              <a:t> </a:t>
            </a:r>
            <a:r>
              <a:rPr lang="en-GB" dirty="0" err="1">
                <a:solidFill>
                  <a:srgbClr val="FF0000"/>
                </a:solidFill>
              </a:rPr>
              <a:t>despres</a:t>
            </a:r>
            <a:r>
              <a:rPr lang="en-GB" dirty="0">
                <a:solidFill>
                  <a:srgbClr val="FF0000"/>
                </a:solidFill>
              </a:rPr>
              <a:t> hem </a:t>
            </a:r>
            <a:r>
              <a:rPr lang="en-GB" dirty="0" err="1">
                <a:solidFill>
                  <a:srgbClr val="FF0000"/>
                </a:solidFill>
              </a:rPr>
              <a:t>estat</a:t>
            </a:r>
            <a:r>
              <a:rPr lang="en-GB" dirty="0">
                <a:solidFill>
                  <a:srgbClr val="FF0000"/>
                </a:solidFill>
              </a:rPr>
              <a:t> </a:t>
            </a:r>
            <a:r>
              <a:rPr lang="en-GB" dirty="0" err="1">
                <a:solidFill>
                  <a:srgbClr val="FF0000"/>
                </a:solidFill>
              </a:rPr>
              <a:t>mirant</a:t>
            </a:r>
            <a:r>
              <a:rPr lang="en-GB" dirty="0">
                <a:solidFill>
                  <a:srgbClr val="FF0000"/>
                </a:solidFill>
              </a:rPr>
              <a:t> alters </a:t>
            </a:r>
            <a:r>
              <a:rPr lang="en-GB" dirty="0" err="1">
                <a:solidFill>
                  <a:srgbClr val="FF0000"/>
                </a:solidFill>
              </a:rPr>
              <a:t>opcions</a:t>
            </a:r>
            <a:r>
              <a:rPr lang="en-GB" dirty="0">
                <a:solidFill>
                  <a:srgbClr val="FF0000"/>
                </a:solidFill>
              </a:rPr>
              <a:t> per </a:t>
            </a:r>
            <a:r>
              <a:rPr lang="en-GB" dirty="0" err="1">
                <a:solidFill>
                  <a:srgbClr val="FF0000"/>
                </a:solidFill>
              </a:rPr>
              <a:t>modelitzar</a:t>
            </a:r>
            <a:r>
              <a:rPr lang="en-GB" dirty="0">
                <a:solidFill>
                  <a:srgbClr val="FF0000"/>
                </a:solidFill>
              </a:rPr>
              <a:t> I </a:t>
            </a:r>
            <a:r>
              <a:rPr lang="en-GB" dirty="0" err="1">
                <a:solidFill>
                  <a:srgbClr val="FF0000"/>
                </a:solidFill>
              </a:rPr>
              <a:t>finalment</a:t>
            </a:r>
            <a:r>
              <a:rPr lang="en-GB" dirty="0">
                <a:solidFill>
                  <a:srgbClr val="FF0000"/>
                </a:solidFill>
              </a:rPr>
              <a:t> hem </a:t>
            </a:r>
            <a:r>
              <a:rPr lang="en-GB" dirty="0" err="1">
                <a:solidFill>
                  <a:srgbClr val="FF0000"/>
                </a:solidFill>
              </a:rPr>
              <a:t>decidit</a:t>
            </a:r>
            <a:r>
              <a:rPr lang="en-GB" dirty="0">
                <a:solidFill>
                  <a:srgbClr val="FF0000"/>
                </a:solidFill>
              </a:rPr>
              <a:t> que </a:t>
            </a:r>
            <a:r>
              <a:rPr lang="en-GB" dirty="0" err="1">
                <a:solidFill>
                  <a:srgbClr val="FF0000"/>
                </a:solidFill>
              </a:rPr>
              <a:t>seguint</a:t>
            </a:r>
            <a:r>
              <a:rPr lang="en-GB" dirty="0">
                <a:solidFill>
                  <a:srgbClr val="FF0000"/>
                </a:solidFill>
              </a:rPr>
              <a:t> </a:t>
            </a:r>
            <a:r>
              <a:rPr lang="en-GB" dirty="0" err="1">
                <a:solidFill>
                  <a:srgbClr val="FF0000"/>
                </a:solidFill>
              </a:rPr>
              <a:t>criteris</a:t>
            </a:r>
            <a:r>
              <a:rPr lang="en-GB" dirty="0">
                <a:solidFill>
                  <a:srgbClr val="FF0000"/>
                </a:solidFill>
              </a:rPr>
              <a:t> de </a:t>
            </a:r>
            <a:r>
              <a:rPr lang="en-GB" dirty="0" err="1">
                <a:solidFill>
                  <a:srgbClr val="FF0000"/>
                </a:solidFill>
              </a:rPr>
              <a:t>negoci</a:t>
            </a:r>
            <a:r>
              <a:rPr lang="en-GB" dirty="0">
                <a:solidFill>
                  <a:srgbClr val="FF0000"/>
                </a:solidFill>
              </a:rPr>
              <a:t> etc </a:t>
            </a:r>
            <a:r>
              <a:rPr lang="en-GB" dirty="0" err="1">
                <a:solidFill>
                  <a:srgbClr val="FF0000"/>
                </a:solidFill>
              </a:rPr>
              <a:t>busquem</a:t>
            </a:r>
            <a:r>
              <a:rPr lang="en-GB" dirty="0">
                <a:solidFill>
                  <a:srgbClr val="FF0000"/>
                </a:solidFill>
              </a:rPr>
              <a:t> </a:t>
            </a:r>
            <a:r>
              <a:rPr lang="en-GB" dirty="0" err="1">
                <a:solidFill>
                  <a:srgbClr val="FF0000"/>
                </a:solidFill>
              </a:rPr>
              <a:t>classificar</a:t>
            </a:r>
            <a:r>
              <a:rPr lang="en-GB" dirty="0">
                <a:solidFill>
                  <a:srgbClr val="FF0000"/>
                </a:solidFill>
              </a:rPr>
              <a:t> les reserves que </a:t>
            </a:r>
            <a:r>
              <a:rPr lang="en-GB" dirty="0" err="1">
                <a:solidFill>
                  <a:srgbClr val="FF0000"/>
                </a:solidFill>
              </a:rPr>
              <a:t>estiguin</a:t>
            </a:r>
            <a:r>
              <a:rPr lang="en-GB" dirty="0">
                <a:solidFill>
                  <a:srgbClr val="FF0000"/>
                </a:solidFill>
              </a:rPr>
              <a:t> per </a:t>
            </a:r>
            <a:r>
              <a:rPr lang="en-GB" dirty="0" err="1">
                <a:solidFill>
                  <a:srgbClr val="FF0000"/>
                </a:solidFill>
              </a:rPr>
              <a:t>sobre</a:t>
            </a:r>
            <a:r>
              <a:rPr lang="en-GB" dirty="0">
                <a:solidFill>
                  <a:srgbClr val="FF0000"/>
                </a:solidFill>
              </a:rPr>
              <a:t> I </a:t>
            </a:r>
            <a:r>
              <a:rPr lang="en-GB" dirty="0" err="1">
                <a:solidFill>
                  <a:srgbClr val="FF0000"/>
                </a:solidFill>
              </a:rPr>
              <a:t>sota</a:t>
            </a:r>
            <a:r>
              <a:rPr lang="en-GB" dirty="0">
                <a:solidFill>
                  <a:srgbClr val="FF0000"/>
                </a:solidFill>
              </a:rPr>
              <a:t> 7</a:t>
            </a:r>
          </a:p>
          <a:p>
            <a:pPr algn="l"/>
            <a:endParaRPr lang="en-GB" dirty="0">
              <a:solidFill>
                <a:srgbClr val="FF0000"/>
              </a:solidFill>
            </a:endParaRPr>
          </a:p>
          <a:p>
            <a:pPr marL="0" lvl="0" indent="0" algn="l" rtl="0">
              <a:spcBef>
                <a:spcPts val="0"/>
              </a:spcBef>
              <a:spcAft>
                <a:spcPts val="0"/>
              </a:spcAft>
              <a:buClr>
                <a:schemeClr val="dk1"/>
              </a:buClr>
              <a:buSzPts val="1100"/>
              <a:buFont typeface="Arial"/>
              <a:buNone/>
            </a:pPr>
            <a:endParaRPr dirty="0"/>
          </a:p>
        </p:txBody>
      </p:sp>
      <p:sp>
        <p:nvSpPr>
          <p:cNvPr id="411" name="Google Shape;411;g5fd6e3737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264d13458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25" name="Google Shape;525;g6264d13458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fa67af68d_3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err="1">
                <a:solidFill>
                  <a:srgbClr val="FF0000"/>
                </a:solidFill>
              </a:rPr>
              <a:t>Ojo</a:t>
            </a:r>
            <a:r>
              <a:rPr lang="en-GB" dirty="0">
                <a:solidFill>
                  <a:srgbClr val="FF0000"/>
                </a:solidFill>
              </a:rPr>
              <a:t> </a:t>
            </a:r>
            <a:r>
              <a:rPr lang="en-GB" dirty="0" err="1">
                <a:solidFill>
                  <a:srgbClr val="FF0000"/>
                </a:solidFill>
              </a:rPr>
              <a:t>cuidado</a:t>
            </a:r>
            <a:r>
              <a:rPr lang="en-GB" dirty="0">
                <a:solidFill>
                  <a:srgbClr val="FF0000"/>
                </a:solidFill>
              </a:rPr>
              <a:t>, el 0.6635 es </a:t>
            </a:r>
            <a:r>
              <a:rPr lang="en-GB" dirty="0" err="1">
                <a:solidFill>
                  <a:srgbClr val="FF0000"/>
                </a:solidFill>
              </a:rPr>
              <a:t>en</a:t>
            </a:r>
            <a:r>
              <a:rPr lang="en-GB" dirty="0">
                <a:solidFill>
                  <a:srgbClr val="FF0000"/>
                </a:solidFill>
              </a:rPr>
              <a:t> training set I </a:t>
            </a:r>
            <a:r>
              <a:rPr lang="en-GB" dirty="0" err="1">
                <a:solidFill>
                  <a:srgbClr val="FF0000"/>
                </a:solidFill>
              </a:rPr>
              <a:t>s’ha</a:t>
            </a:r>
            <a:r>
              <a:rPr lang="en-GB" dirty="0">
                <a:solidFill>
                  <a:srgbClr val="FF0000"/>
                </a:solidFill>
              </a:rPr>
              <a:t> de </a:t>
            </a:r>
            <a:r>
              <a:rPr lang="en-GB" dirty="0" err="1">
                <a:solidFill>
                  <a:srgbClr val="FF0000"/>
                </a:solidFill>
              </a:rPr>
              <a:t>posar</a:t>
            </a:r>
            <a:r>
              <a:rPr lang="en-GB" dirty="0">
                <a:solidFill>
                  <a:srgbClr val="FF0000"/>
                </a:solidFill>
              </a:rPr>
              <a:t> 0.6554 que es el de test set</a:t>
            </a:r>
          </a:p>
          <a:p>
            <a:pPr marL="0" lvl="0" indent="0" algn="l" rtl="0">
              <a:spcBef>
                <a:spcPts val="0"/>
              </a:spcBef>
              <a:spcAft>
                <a:spcPts val="0"/>
              </a:spcAft>
              <a:buClr>
                <a:schemeClr val="dk1"/>
              </a:buClr>
              <a:buSzPts val="1100"/>
              <a:buFont typeface="Arial"/>
              <a:buNone/>
            </a:pPr>
            <a:endParaRPr dirty="0"/>
          </a:p>
        </p:txBody>
      </p:sp>
      <p:sp>
        <p:nvSpPr>
          <p:cNvPr id="333" name="Google Shape;333;g5fa67af68d_3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9980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dirty="0">
                <a:solidFill>
                  <a:srgbClr val="FF0000"/>
                </a:solidFill>
              </a:rPr>
              <a:t>No es random forest es </a:t>
            </a:r>
            <a:r>
              <a:rPr lang="en-GB" dirty="0" err="1">
                <a:solidFill>
                  <a:srgbClr val="FF0000"/>
                </a:solidFill>
              </a:rPr>
              <a:t>Regresion</a:t>
            </a:r>
            <a:r>
              <a:rPr lang="en-GB" dirty="0">
                <a:solidFill>
                  <a:srgbClr val="FF0000"/>
                </a:solidFill>
              </a:rPr>
              <a:t> </a:t>
            </a:r>
            <a:r>
              <a:rPr lang="en-GB" dirty="0" err="1">
                <a:solidFill>
                  <a:srgbClr val="FF0000"/>
                </a:solidFill>
              </a:rPr>
              <a:t>logistica</a:t>
            </a:r>
            <a:endParaRPr lang="en-GB" dirty="0">
              <a:solidFill>
                <a:srgbClr val="FF0000"/>
              </a:solidFill>
            </a:endParaRPr>
          </a:p>
          <a:p>
            <a:pPr algn="l"/>
            <a:endParaRPr lang="en-GB" dirty="0">
              <a:solidFill>
                <a:srgbClr val="FF0000"/>
              </a:solidFill>
            </a:endParaRPr>
          </a:p>
          <a:p>
            <a:pPr algn="l"/>
            <a:r>
              <a:rPr lang="en-GB" dirty="0" err="1">
                <a:solidFill>
                  <a:srgbClr val="FF0000"/>
                </a:solidFill>
              </a:rPr>
              <a:t>Grupos</a:t>
            </a:r>
            <a:r>
              <a:rPr lang="en-GB" dirty="0">
                <a:solidFill>
                  <a:srgbClr val="FF0000"/>
                </a:solidFill>
              </a:rPr>
              <a:t> de variables ho </a:t>
            </a:r>
            <a:r>
              <a:rPr lang="en-GB" dirty="0" err="1">
                <a:solidFill>
                  <a:srgbClr val="FF0000"/>
                </a:solidFill>
              </a:rPr>
              <a:t>posaria</a:t>
            </a:r>
            <a:r>
              <a:rPr lang="en-GB" dirty="0">
                <a:solidFill>
                  <a:srgbClr val="FF0000"/>
                </a:solidFill>
              </a:rPr>
              <a:t> </a:t>
            </a:r>
            <a:r>
              <a:rPr lang="en-GB" dirty="0" err="1">
                <a:solidFill>
                  <a:srgbClr val="FF0000"/>
                </a:solidFill>
              </a:rPr>
              <a:t>abans</a:t>
            </a:r>
            <a:r>
              <a:rPr lang="en-GB" dirty="0">
                <a:solidFill>
                  <a:srgbClr val="FF0000"/>
                </a:solidFill>
              </a:rPr>
              <a:t> de </a:t>
            </a:r>
            <a:r>
              <a:rPr lang="en-GB" dirty="0" err="1">
                <a:solidFill>
                  <a:srgbClr val="FF0000"/>
                </a:solidFill>
              </a:rPr>
              <a:t>reduccion</a:t>
            </a:r>
            <a:r>
              <a:rPr lang="en-GB" dirty="0">
                <a:solidFill>
                  <a:srgbClr val="FF0000"/>
                </a:solidFill>
              </a:rPr>
              <a:t> de variables I stacking</a:t>
            </a:r>
          </a:p>
          <a:p>
            <a:pPr algn="l"/>
            <a:r>
              <a:rPr lang="en-GB" dirty="0" err="1">
                <a:solidFill>
                  <a:srgbClr val="FF0000"/>
                </a:solidFill>
              </a:rPr>
              <a:t>L’ordre</a:t>
            </a:r>
            <a:r>
              <a:rPr lang="en-GB" dirty="0">
                <a:solidFill>
                  <a:srgbClr val="FF0000"/>
                </a:solidFill>
              </a:rPr>
              <a:t> </a:t>
            </a:r>
            <a:r>
              <a:rPr lang="en-GB" dirty="0" err="1">
                <a:solidFill>
                  <a:srgbClr val="FF0000"/>
                </a:solidFill>
              </a:rPr>
              <a:t>hauria</a:t>
            </a:r>
            <a:r>
              <a:rPr lang="en-GB" dirty="0">
                <a:solidFill>
                  <a:srgbClr val="FF0000"/>
                </a:solidFill>
              </a:rPr>
              <a:t> de ser</a:t>
            </a:r>
          </a:p>
          <a:p>
            <a:pPr marL="342900" indent="-342900" algn="l">
              <a:buAutoNum type="arabicPlain"/>
            </a:pPr>
            <a:r>
              <a:rPr lang="en-GB" dirty="0" err="1">
                <a:solidFill>
                  <a:srgbClr val="FF0000"/>
                </a:solidFill>
              </a:rPr>
              <a:t>Grupos</a:t>
            </a:r>
            <a:r>
              <a:rPr lang="en-GB" dirty="0">
                <a:solidFill>
                  <a:srgbClr val="FF0000"/>
                </a:solidFill>
              </a:rPr>
              <a:t> de variables</a:t>
            </a:r>
          </a:p>
          <a:p>
            <a:pPr marL="342900" indent="-342900" algn="l">
              <a:buAutoNum type="arabicPlain"/>
            </a:pPr>
            <a:r>
              <a:rPr lang="en-GB" dirty="0">
                <a:solidFill>
                  <a:srgbClr val="FF0000"/>
                </a:solidFill>
              </a:rPr>
              <a:t>Stacking</a:t>
            </a:r>
          </a:p>
          <a:p>
            <a:pPr marL="342900" indent="-342900" algn="l">
              <a:buAutoNum type="arabicPlain"/>
            </a:pPr>
            <a:r>
              <a:rPr lang="en-GB" dirty="0" err="1">
                <a:solidFill>
                  <a:srgbClr val="FF0000"/>
                </a:solidFill>
              </a:rPr>
              <a:t>Reduccion</a:t>
            </a:r>
            <a:r>
              <a:rPr lang="en-GB" dirty="0">
                <a:solidFill>
                  <a:srgbClr val="FF0000"/>
                </a:solidFill>
              </a:rPr>
              <a:t> de variables</a:t>
            </a:r>
          </a:p>
          <a:p>
            <a:pPr marL="0" lvl="0" indent="0" algn="l" rtl="0">
              <a:spcBef>
                <a:spcPts val="0"/>
              </a:spcBef>
              <a:spcAft>
                <a:spcPts val="0"/>
              </a:spcAft>
              <a:buNone/>
            </a:pPr>
            <a:endParaRPr dirty="0"/>
          </a:p>
        </p:txBody>
      </p:sp>
      <p:sp>
        <p:nvSpPr>
          <p:cNvPr id="596" name="Google Shape;59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385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31" name="Google Shape;43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6930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96" name="Google Shape;59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74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100" b="0" i="0" u="none" strike="noStrike" cap="none" dirty="0">
                <a:solidFill>
                  <a:srgbClr val="000000"/>
                </a:solidFill>
                <a:effectLst/>
                <a:latin typeface="Arial"/>
                <a:ea typeface="Arial"/>
                <a:cs typeface="Arial"/>
                <a:sym typeface="Arial"/>
              </a:rPr>
              <a:t>Un cop tinguem en ordre tota la informació del web scraping pensar si en un model que inclogui la informació nova ens carreguem els missing values de tots els hotels sense puntuacio..</a:t>
            </a:r>
            <a:endParaRPr lang="es-ES" sz="1100" b="0" i="0" u="none" strike="noStrike" cap="none" dirty="0">
              <a:solidFill>
                <a:srgbClr val="000000"/>
              </a:solidFill>
              <a:effectLst/>
              <a:latin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s-ES" sz="1100" b="0" i="0" u="none" strike="noStrike" kern="0" cap="none" spc="0" normalizeH="0" baseline="0" noProof="0" dirty="0">
              <a:ln>
                <a:noFill/>
              </a:ln>
              <a:solidFill>
                <a:srgbClr val="20124D"/>
              </a:solidFill>
              <a:effectLst/>
              <a:uLnTx/>
              <a:uFillTx/>
              <a:latin typeface="Arial" panose="020B0604020202020204" pitchFamily="34" charset="0"/>
              <a:ea typeface="Calibri"/>
              <a:cs typeface="Arial" panose="020B0604020202020204" pitchFamily="34"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s-ES" sz="1100" b="0" i="0" u="none" strike="noStrike" kern="0" cap="none" spc="0" normalizeH="0" baseline="0" noProof="0" dirty="0">
                <a:ln>
                  <a:noFill/>
                </a:ln>
                <a:solidFill>
                  <a:srgbClr val="000000">
                    <a:lumMod val="65000"/>
                    <a:lumOff val="35000"/>
                  </a:srgbClr>
                </a:solidFill>
                <a:effectLst/>
                <a:uLnTx/>
                <a:uFillTx/>
                <a:latin typeface="Arial"/>
                <a:ea typeface="Arial"/>
                <a:cs typeface="Arial"/>
                <a:sym typeface="Arial"/>
              </a:rPr>
              <a:t>NLP para identificar características positivas y negativas más importantes y clasificar hoteles y reservas</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s-ES" sz="1100" b="0" i="0" u="none" strike="noStrike" kern="0" cap="none" spc="0" normalizeH="0" baseline="0" noProof="0" dirty="0">
              <a:ln>
                <a:noFill/>
              </a:ln>
              <a:solidFill>
                <a:srgbClr val="000000">
                  <a:lumMod val="65000"/>
                  <a:lumOff val="35000"/>
                </a:srgbClr>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ES" sz="1100" b="0" i="0" u="none" strike="noStrike" cap="none" dirty="0">
                <a:solidFill>
                  <a:srgbClr val="000000"/>
                </a:solidFill>
                <a:effectLst/>
                <a:latin typeface="Arial"/>
                <a:ea typeface="Arial"/>
                <a:cs typeface="Arial"/>
                <a:sym typeface="Arial"/>
              </a:rPr>
              <a:t>Hauriem de pensar en un 'front' de cares a la presentacio final</a:t>
            </a:r>
            <a:endParaRPr kumimoji="0" lang="es-ES" sz="1100" b="1" i="0" u="none" strike="noStrike" kern="0" cap="none" spc="0" normalizeH="0" baseline="0" noProof="0" dirty="0">
              <a:ln>
                <a:noFill/>
              </a:ln>
              <a:solidFill>
                <a:srgbClr val="000000">
                  <a:lumMod val="65000"/>
                  <a:lumOff val="35000"/>
                </a:srgbClr>
              </a:solidFill>
              <a:effectLst/>
              <a:uLnTx/>
              <a:uFillTx/>
              <a:latin typeface="Arial"/>
              <a:ea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ES" sz="1100" dirty="0">
              <a:solidFill>
                <a:schemeClr val="bg2">
                  <a:lumMod val="60000"/>
                  <a:lumOff val="40000"/>
                </a:schemeClr>
              </a:solidFill>
              <a:latin typeface="Arial" panose="020B0604020202020204" pitchFamily="34" charset="0"/>
              <a:ea typeface="Calibri"/>
              <a:cs typeface="Arial" panose="020B0604020202020204" pitchFamily="34" charset="0"/>
              <a:sym typeface="Calibri"/>
            </a:endParaRPr>
          </a:p>
          <a:p>
            <a:pPr marL="0" lvl="0" indent="0" algn="l" rtl="0">
              <a:spcBef>
                <a:spcPts val="0"/>
              </a:spcBef>
              <a:spcAft>
                <a:spcPts val="0"/>
              </a:spcAft>
              <a:buNone/>
            </a:pPr>
            <a:endParaRPr dirty="0"/>
          </a:p>
        </p:txBody>
      </p:sp>
      <p:sp>
        <p:nvSpPr>
          <p:cNvPr id="605" name="Google Shape;60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4754a265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4754a265d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ES" dirty="0"/>
              <a:t> </a:t>
            </a:r>
            <a:endParaRPr dirty="0"/>
          </a:p>
          <a:p>
            <a:pPr marL="0" lvl="0" indent="0" algn="l" rtl="0">
              <a:lnSpc>
                <a:spcPct val="100000"/>
              </a:lnSpc>
              <a:spcBef>
                <a:spcPts val="0"/>
              </a:spcBef>
              <a:spcAft>
                <a:spcPts val="0"/>
              </a:spcAft>
              <a:buClr>
                <a:schemeClr val="dk1"/>
              </a:buClr>
              <a:buSzPts val="1100"/>
              <a:buFont typeface="Arial"/>
              <a:buNone/>
            </a:pPr>
            <a:r>
              <a:rPr lang="es-ES" dirty="0"/>
              <a:t> </a:t>
            </a:r>
            <a:endParaRPr dirty="0"/>
          </a:p>
          <a:p>
            <a:pPr marL="0" lvl="0" indent="0" algn="l" rtl="0">
              <a:lnSpc>
                <a:spcPct val="100000"/>
              </a:lnSpc>
              <a:spcBef>
                <a:spcPts val="0"/>
              </a:spcBef>
              <a:spcAft>
                <a:spcPts val="0"/>
              </a:spcAft>
              <a:buClr>
                <a:schemeClr val="dk1"/>
              </a:buClr>
              <a:buSzPts val="1100"/>
              <a:buFont typeface="Arial"/>
              <a:buNone/>
            </a:pPr>
            <a:r>
              <a:rPr lang="es-ES" dirty="0"/>
              <a:t> </a:t>
            </a:r>
            <a:endParaRPr dirty="0"/>
          </a:p>
          <a:p>
            <a:pPr marL="0" lvl="0" indent="0" algn="l" rtl="0">
              <a:lnSpc>
                <a:spcPct val="100000"/>
              </a:lnSpc>
              <a:spcBef>
                <a:spcPts val="0"/>
              </a:spcBef>
              <a:spcAft>
                <a:spcPts val="0"/>
              </a:spcAft>
              <a:buClr>
                <a:schemeClr val="dk1"/>
              </a:buClr>
              <a:buSzPts val="1100"/>
              <a:buFont typeface="Arial"/>
              <a:buNone/>
            </a:pPr>
            <a:r>
              <a:rPr lang="es-ES" dirty="0"/>
              <a:t> </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19488387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19488387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264d1345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6264d13458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31" name="Google Shape;43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err="1">
                <a:solidFill>
                  <a:srgbClr val="FF0000"/>
                </a:solidFill>
              </a:rPr>
              <a:t>Potser</a:t>
            </a:r>
            <a:r>
              <a:rPr lang="en-GB" dirty="0">
                <a:solidFill>
                  <a:srgbClr val="FF0000"/>
                </a:solidFill>
              </a:rPr>
              <a:t> </a:t>
            </a:r>
            <a:r>
              <a:rPr lang="en-GB" dirty="0" err="1">
                <a:solidFill>
                  <a:srgbClr val="FF0000"/>
                </a:solidFill>
              </a:rPr>
              <a:t>posaria</a:t>
            </a:r>
            <a:r>
              <a:rPr lang="en-GB" dirty="0">
                <a:solidFill>
                  <a:srgbClr val="FF0000"/>
                </a:solidFill>
              </a:rPr>
              <a:t> una </a:t>
            </a:r>
            <a:r>
              <a:rPr lang="en-GB" dirty="0" err="1">
                <a:solidFill>
                  <a:srgbClr val="FF0000"/>
                </a:solidFill>
              </a:rPr>
              <a:t>pagina</a:t>
            </a:r>
            <a:r>
              <a:rPr lang="en-GB" dirty="0">
                <a:solidFill>
                  <a:srgbClr val="FF0000"/>
                </a:solidFill>
              </a:rPr>
              <a:t> a </a:t>
            </a:r>
            <a:r>
              <a:rPr lang="en-GB" dirty="0" err="1">
                <a:solidFill>
                  <a:srgbClr val="FF0000"/>
                </a:solidFill>
              </a:rPr>
              <a:t>continuació</a:t>
            </a:r>
            <a:r>
              <a:rPr lang="en-GB" dirty="0">
                <a:solidFill>
                  <a:srgbClr val="FF0000"/>
                </a:solidFill>
              </a:rPr>
              <a:t> on hi </a:t>
            </a:r>
            <a:r>
              <a:rPr lang="en-GB" dirty="0" err="1">
                <a:solidFill>
                  <a:srgbClr val="FF0000"/>
                </a:solidFill>
              </a:rPr>
              <a:t>hagi</a:t>
            </a:r>
            <a:r>
              <a:rPr lang="en-GB" dirty="0">
                <a:solidFill>
                  <a:srgbClr val="FF0000"/>
                </a:solidFill>
              </a:rPr>
              <a:t> les variables originals per </a:t>
            </a:r>
            <a:r>
              <a:rPr lang="en-GB" dirty="0" err="1">
                <a:solidFill>
                  <a:srgbClr val="FF0000"/>
                </a:solidFill>
              </a:rPr>
              <a:t>tenir</a:t>
            </a:r>
            <a:r>
              <a:rPr lang="en-GB" dirty="0">
                <a:solidFill>
                  <a:srgbClr val="FF0000"/>
                </a:solidFill>
              </a:rPr>
              <a:t>-les com a </a:t>
            </a:r>
            <a:r>
              <a:rPr lang="en-GB" dirty="0" err="1">
                <a:solidFill>
                  <a:srgbClr val="FF0000"/>
                </a:solidFill>
              </a:rPr>
              <a:t>referencia</a:t>
            </a:r>
            <a:endParaRPr lang="en-GB" dirty="0">
              <a:solidFill>
                <a:srgbClr val="FF0000"/>
              </a:solidFill>
            </a:endParaRPr>
          </a:p>
          <a:p>
            <a:pPr marL="0" lvl="0" indent="0" algn="l" rtl="0">
              <a:spcBef>
                <a:spcPts val="0"/>
              </a:spcBef>
              <a:spcAft>
                <a:spcPts val="0"/>
              </a:spcAft>
              <a:buNone/>
            </a:pPr>
            <a:endParaRPr dirty="0"/>
          </a:p>
        </p:txBody>
      </p:sp>
      <p:sp>
        <p:nvSpPr>
          <p:cNvPr id="307" name="Google Shape;3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 name="Google Shape;1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 name="Google Shape;1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3" name="Google Shape;7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4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8" name="Google Shape;7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9" name="Google Shape;7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_Title">
  <p:cSld name="01_Title">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2475963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_Title">
  <p:cSld name="01_Title">
    <p:spTree>
      <p:nvGrpSpPr>
        <p:cNvPr id="1" name="Shape 8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_Blank">
  <p:cSld name="01_Blank">
    <p:spTree>
      <p:nvGrpSpPr>
        <p:cNvPr id="1" name="Shape 83"/>
        <p:cNvGrpSpPr/>
        <p:nvPr/>
      </p:nvGrpSpPr>
      <p:grpSpPr>
        <a:xfrm>
          <a:off x="0" y="0"/>
          <a:ext cx="0" cy="0"/>
          <a:chOff x="0" y="0"/>
          <a:chExt cx="0" cy="0"/>
        </a:xfrm>
      </p:grpSpPr>
      <p:pic>
        <p:nvPicPr>
          <p:cNvPr id="84" name="Google Shape;84;g5f2fbadee2_0_136" descr="lightbg_logo.png"/>
          <p:cNvPicPr preferRelativeResize="0"/>
          <p:nvPr/>
        </p:nvPicPr>
        <p:blipFill rotWithShape="1">
          <a:blip r:embed="rId2">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7_Custom Layout">
  <p:cSld name="27_Custom Layout">
    <p:spTree>
      <p:nvGrpSpPr>
        <p:cNvPr id="1" name="Shape 85"/>
        <p:cNvGrpSpPr/>
        <p:nvPr/>
      </p:nvGrpSpPr>
      <p:grpSpPr>
        <a:xfrm>
          <a:off x="0" y="0"/>
          <a:ext cx="0" cy="0"/>
          <a:chOff x="0" y="0"/>
          <a:chExt cx="0" cy="0"/>
        </a:xfrm>
      </p:grpSpPr>
      <p:pic>
        <p:nvPicPr>
          <p:cNvPr id="86" name="Google Shape;86;g5f2fbadee2_0_138" descr="lightbg_logo.png"/>
          <p:cNvPicPr preferRelativeResize="0"/>
          <p:nvPr/>
        </p:nvPicPr>
        <p:blipFill rotWithShape="1">
          <a:blip r:embed="rId2">
            <a:alphaModFix/>
          </a:blip>
          <a:srcRect/>
          <a:stretch/>
        </p:blipFill>
        <p:spPr>
          <a:xfrm>
            <a:off x="5453509" y="6373155"/>
            <a:ext cx="1286663" cy="22090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2_Custom Layout">
  <p:cSld name="22_Custom Layout">
    <p:bg>
      <p:bgPr>
        <a:solidFill>
          <a:schemeClr val="dk2"/>
        </a:solidFill>
        <a:effectLst/>
      </p:bgPr>
    </p:bg>
    <p:spTree>
      <p:nvGrpSpPr>
        <p:cNvPr id="1" name="Shape 87"/>
        <p:cNvGrpSpPr/>
        <p:nvPr/>
      </p:nvGrpSpPr>
      <p:grpSpPr>
        <a:xfrm>
          <a:off x="0" y="0"/>
          <a:ext cx="0" cy="0"/>
          <a:chOff x="0" y="0"/>
          <a:chExt cx="0" cy="0"/>
        </a:xfrm>
      </p:grpSpPr>
      <p:pic>
        <p:nvPicPr>
          <p:cNvPr id="88" name="Google Shape;88;g5f2fbadee2_0_140" descr="cmyk_rev_logo.eps"/>
          <p:cNvPicPr preferRelativeResize="0"/>
          <p:nvPr/>
        </p:nvPicPr>
        <p:blipFill rotWithShape="1">
          <a:blip r:embed="rId2">
            <a:alphaModFix/>
          </a:blip>
          <a:srcRect/>
          <a:stretch/>
        </p:blipFill>
        <p:spPr>
          <a:xfrm>
            <a:off x="10376138" y="6344361"/>
            <a:ext cx="1286663" cy="21466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_Custom Layout">
  <p:cSld name="23_Custom Layout">
    <p:bg>
      <p:bgPr>
        <a:solidFill>
          <a:schemeClr val="dk2"/>
        </a:solidFill>
        <a:effectLst/>
      </p:bgPr>
    </p:bg>
    <p:spTree>
      <p:nvGrpSpPr>
        <p:cNvPr id="1" name="Shape 8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90"/>
        <p:cNvGrpSpPr/>
        <p:nvPr/>
      </p:nvGrpSpPr>
      <p:grpSpPr>
        <a:xfrm>
          <a:off x="0" y="0"/>
          <a:ext cx="0" cy="0"/>
          <a:chOff x="0" y="0"/>
          <a:chExt cx="0" cy="0"/>
        </a:xfrm>
      </p:grpSpPr>
      <p:pic>
        <p:nvPicPr>
          <p:cNvPr id="91" name="Google Shape;91;g5f2fbadee2_0_143"/>
          <p:cNvPicPr preferRelativeResize="0"/>
          <p:nvPr/>
        </p:nvPicPr>
        <p:blipFill rotWithShape="1">
          <a:blip r:embed="rId2">
            <a:alphaModFix/>
          </a:blip>
          <a:srcRect/>
          <a:stretch/>
        </p:blipFill>
        <p:spPr>
          <a:xfrm rot="5400000">
            <a:off x="3519534" y="190925"/>
            <a:ext cx="5491486" cy="6646271"/>
          </a:xfrm>
          <a:prstGeom prst="rect">
            <a:avLst/>
          </a:prstGeom>
          <a:noFill/>
          <a:ln>
            <a:noFill/>
          </a:ln>
        </p:spPr>
      </p:pic>
      <p:sp>
        <p:nvSpPr>
          <p:cNvPr id="92" name="Google Shape;92;g5f2fbadee2_0_143"/>
          <p:cNvSpPr>
            <a:spLocks noGrp="1"/>
          </p:cNvSpPr>
          <p:nvPr>
            <p:ph type="pic" idx="2"/>
          </p:nvPr>
        </p:nvSpPr>
        <p:spPr>
          <a:xfrm>
            <a:off x="3641144" y="1577807"/>
            <a:ext cx="5139900" cy="4002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93" name="Google Shape;93;g5f2fbadee2_0_143" descr="lightbg_logo.png"/>
          <p:cNvPicPr preferRelativeResize="0"/>
          <p:nvPr/>
        </p:nvPicPr>
        <p:blipFill rotWithShape="1">
          <a:blip r:embed="rId3">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94"/>
        <p:cNvGrpSpPr/>
        <p:nvPr/>
      </p:nvGrpSpPr>
      <p:grpSpPr>
        <a:xfrm>
          <a:off x="0" y="0"/>
          <a:ext cx="0" cy="0"/>
          <a:chOff x="0" y="0"/>
          <a:chExt cx="0" cy="0"/>
        </a:xfrm>
      </p:grpSpPr>
      <p:grpSp>
        <p:nvGrpSpPr>
          <p:cNvPr id="95" name="Google Shape;95;g5f2fbadee2_0_147"/>
          <p:cNvGrpSpPr/>
          <p:nvPr/>
        </p:nvGrpSpPr>
        <p:grpSpPr>
          <a:xfrm>
            <a:off x="684482" y="1818039"/>
            <a:ext cx="7142580" cy="4124471"/>
            <a:chOff x="1763688" y="1124744"/>
            <a:chExt cx="5652564" cy="3166094"/>
          </a:xfrm>
        </p:grpSpPr>
        <p:sp>
          <p:nvSpPr>
            <p:cNvPr id="96" name="Google Shape;96;g5f2fbadee2_0_147"/>
            <p:cNvSpPr/>
            <p:nvPr/>
          </p:nvSpPr>
          <p:spPr>
            <a:xfrm>
              <a:off x="2699791" y="1397917"/>
              <a:ext cx="3744300" cy="2304300"/>
            </a:xfrm>
            <a:prstGeom prst="rect">
              <a:avLst/>
            </a:prstGeom>
            <a:solidFill>
              <a:srgbClr val="A5A5A5"/>
            </a:solidFill>
            <a:ln w="25400" cap="flat" cmpd="sng">
              <a:solidFill>
                <a:srgbClr val="0074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800"/>
                <a:buFont typeface="Arial"/>
                <a:buNone/>
              </a:pPr>
              <a:endParaRPr sz="10800" b="0" i="0" u="none" strike="noStrike" cap="none" dirty="0">
                <a:solidFill>
                  <a:srgbClr val="004CB8"/>
                </a:solidFill>
                <a:latin typeface="Arial"/>
                <a:ea typeface="Arial"/>
                <a:cs typeface="Arial"/>
                <a:sym typeface="Arial"/>
              </a:endParaRPr>
            </a:p>
          </p:txBody>
        </p:sp>
        <p:pic>
          <p:nvPicPr>
            <p:cNvPr id="97" name="Google Shape;97;g5f2fbadee2_0_147" descr="F:\Trabajos\Envato\Graphic River\Duckson\Elements\laptop.png"/>
            <p:cNvPicPr preferRelativeResize="0"/>
            <p:nvPr/>
          </p:nvPicPr>
          <p:blipFill rotWithShape="1">
            <a:blip r:embed="rId2">
              <a:alphaModFix/>
            </a:blip>
            <a:srcRect/>
            <a:stretch/>
          </p:blipFill>
          <p:spPr>
            <a:xfrm>
              <a:off x="1763688" y="1124744"/>
              <a:ext cx="5652564" cy="3166094"/>
            </a:xfrm>
            <a:prstGeom prst="rect">
              <a:avLst/>
            </a:prstGeom>
            <a:noFill/>
            <a:ln>
              <a:noFill/>
            </a:ln>
          </p:spPr>
        </p:pic>
      </p:grpSp>
      <p:sp>
        <p:nvSpPr>
          <p:cNvPr id="98" name="Google Shape;98;g5f2fbadee2_0_147"/>
          <p:cNvSpPr>
            <a:spLocks noGrp="1"/>
          </p:cNvSpPr>
          <p:nvPr>
            <p:ph type="pic" idx="2"/>
          </p:nvPr>
        </p:nvSpPr>
        <p:spPr>
          <a:xfrm>
            <a:off x="2095480" y="2189523"/>
            <a:ext cx="4299300" cy="2770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99" name="Google Shape;99;g5f2fbadee2_0_147" descr="lightbg_logo.png"/>
          <p:cNvPicPr preferRelativeResize="0"/>
          <p:nvPr/>
        </p:nvPicPr>
        <p:blipFill rotWithShape="1">
          <a:blip r:embed="rId3">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00"/>
        <p:cNvGrpSpPr/>
        <p:nvPr/>
      </p:nvGrpSpPr>
      <p:grpSpPr>
        <a:xfrm>
          <a:off x="0" y="0"/>
          <a:ext cx="0" cy="0"/>
          <a:chOff x="0" y="0"/>
          <a:chExt cx="0" cy="0"/>
        </a:xfrm>
      </p:grpSpPr>
      <p:pic>
        <p:nvPicPr>
          <p:cNvPr id="101" name="Google Shape;101;g5f2fbadee2_0_153"/>
          <p:cNvPicPr preferRelativeResize="0"/>
          <p:nvPr/>
        </p:nvPicPr>
        <p:blipFill rotWithShape="1">
          <a:blip r:embed="rId2">
            <a:alphaModFix/>
          </a:blip>
          <a:srcRect/>
          <a:stretch/>
        </p:blipFill>
        <p:spPr>
          <a:xfrm>
            <a:off x="4635184" y="1598705"/>
            <a:ext cx="6894955" cy="4069254"/>
          </a:xfrm>
          <a:prstGeom prst="rect">
            <a:avLst/>
          </a:prstGeom>
          <a:noFill/>
          <a:ln>
            <a:noFill/>
          </a:ln>
        </p:spPr>
      </p:pic>
      <p:sp>
        <p:nvSpPr>
          <p:cNvPr id="102" name="Google Shape;102;g5f2fbadee2_0_153"/>
          <p:cNvSpPr>
            <a:spLocks noGrp="1"/>
          </p:cNvSpPr>
          <p:nvPr>
            <p:ph type="pic" idx="2"/>
          </p:nvPr>
        </p:nvSpPr>
        <p:spPr>
          <a:xfrm>
            <a:off x="5524141" y="1885153"/>
            <a:ext cx="5109300" cy="3359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103" name="Google Shape;103;g5f2fbadee2_0_153" descr="lightbg_logo.png"/>
          <p:cNvPicPr preferRelativeResize="0"/>
          <p:nvPr/>
        </p:nvPicPr>
        <p:blipFill rotWithShape="1">
          <a:blip r:embed="rId3">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04"/>
        <p:cNvGrpSpPr/>
        <p:nvPr/>
      </p:nvGrpSpPr>
      <p:grpSpPr>
        <a:xfrm>
          <a:off x="0" y="0"/>
          <a:ext cx="0" cy="0"/>
          <a:chOff x="0" y="0"/>
          <a:chExt cx="0" cy="0"/>
        </a:xfrm>
      </p:grpSpPr>
      <p:pic>
        <p:nvPicPr>
          <p:cNvPr id="105" name="Google Shape;105;g5f2fbadee2_0_157" descr="iMac-Mask.png"/>
          <p:cNvPicPr preferRelativeResize="0"/>
          <p:nvPr/>
        </p:nvPicPr>
        <p:blipFill rotWithShape="1">
          <a:blip r:embed="rId2">
            <a:alphaModFix/>
          </a:blip>
          <a:srcRect/>
          <a:stretch/>
        </p:blipFill>
        <p:spPr>
          <a:xfrm>
            <a:off x="4085460" y="783988"/>
            <a:ext cx="7209960" cy="6276912"/>
          </a:xfrm>
          <a:prstGeom prst="rect">
            <a:avLst/>
          </a:prstGeom>
          <a:noFill/>
          <a:ln>
            <a:noFill/>
          </a:ln>
        </p:spPr>
      </p:pic>
      <p:sp>
        <p:nvSpPr>
          <p:cNvPr id="106" name="Google Shape;106;g5f2fbadee2_0_157"/>
          <p:cNvSpPr>
            <a:spLocks noGrp="1"/>
          </p:cNvSpPr>
          <p:nvPr>
            <p:ph type="pic" idx="2"/>
          </p:nvPr>
        </p:nvSpPr>
        <p:spPr>
          <a:xfrm>
            <a:off x="4496988" y="1133649"/>
            <a:ext cx="6381900" cy="366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107" name="Google Shape;107;g5f2fbadee2_0_157" descr="lightbg_logo.png"/>
          <p:cNvPicPr preferRelativeResize="0"/>
          <p:nvPr/>
        </p:nvPicPr>
        <p:blipFill rotWithShape="1">
          <a:blip r:embed="rId3">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 name="Shape 108"/>
        <p:cNvGrpSpPr/>
        <p:nvPr/>
      </p:nvGrpSpPr>
      <p:grpSpPr>
        <a:xfrm>
          <a:off x="0" y="0"/>
          <a:ext cx="0" cy="0"/>
          <a:chOff x="0" y="0"/>
          <a:chExt cx="0" cy="0"/>
        </a:xfrm>
      </p:grpSpPr>
      <p:grpSp>
        <p:nvGrpSpPr>
          <p:cNvPr id="109" name="Google Shape;109;g5f2fbadee2_0_161"/>
          <p:cNvGrpSpPr/>
          <p:nvPr/>
        </p:nvGrpSpPr>
        <p:grpSpPr>
          <a:xfrm>
            <a:off x="1308898" y="1457379"/>
            <a:ext cx="9760587" cy="5401001"/>
            <a:chOff x="1017404" y="2693983"/>
            <a:chExt cx="6794700" cy="3655500"/>
          </a:xfrm>
        </p:grpSpPr>
        <p:grpSp>
          <p:nvGrpSpPr>
            <p:cNvPr id="110" name="Google Shape;110;g5f2fbadee2_0_161"/>
            <p:cNvGrpSpPr/>
            <p:nvPr/>
          </p:nvGrpSpPr>
          <p:grpSpPr>
            <a:xfrm>
              <a:off x="1017404" y="2693983"/>
              <a:ext cx="6794700" cy="3655500"/>
              <a:chOff x="1017404" y="2693983"/>
              <a:chExt cx="6794700" cy="3655500"/>
            </a:xfrm>
          </p:grpSpPr>
          <p:sp>
            <p:nvSpPr>
              <p:cNvPr id="111" name="Google Shape;111;g5f2fbadee2_0_161"/>
              <p:cNvSpPr/>
              <p:nvPr/>
            </p:nvSpPr>
            <p:spPr>
              <a:xfrm>
                <a:off x="1017404" y="2693983"/>
                <a:ext cx="6794700" cy="3655500"/>
              </a:xfrm>
              <a:prstGeom prst="roundRect">
                <a:avLst>
                  <a:gd name="adj" fmla="val 1292"/>
                </a:avLst>
              </a:prstGeom>
              <a:solidFill>
                <a:srgbClr val="B5AA97"/>
              </a:solidFill>
              <a:ln>
                <a:noFill/>
              </a:ln>
              <a:effectLst>
                <a:outerShdw blurRad="254000" dist="114298" dir="5340024" algn="ctr" rotWithShape="0">
                  <a:schemeClr val="lt2">
                    <a:alpha val="38430"/>
                  </a:scheme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2" name="Google Shape;112;g5f2fbadee2_0_161"/>
              <p:cNvSpPr/>
              <p:nvPr/>
            </p:nvSpPr>
            <p:spPr>
              <a:xfrm>
                <a:off x="1017404" y="3024940"/>
                <a:ext cx="6794700" cy="315900"/>
              </a:xfrm>
              <a:prstGeom prst="rect">
                <a:avLst/>
              </a:prstGeom>
              <a:solidFill>
                <a:srgbClr val="CDCDCD"/>
              </a:solidFill>
              <a:ln w="25400" cap="flat" cmpd="sng">
                <a:solidFill>
                  <a:srgbClr val="CDCDCD"/>
                </a:solidFill>
                <a:prstDash val="solid"/>
                <a:miter lim="8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3" name="Google Shape;113;g5f2fbadee2_0_161"/>
              <p:cNvSpPr/>
              <p:nvPr/>
            </p:nvSpPr>
            <p:spPr>
              <a:xfrm>
                <a:off x="2035350" y="2779230"/>
                <a:ext cx="2718000" cy="561600"/>
              </a:xfrm>
              <a:prstGeom prst="roundRect">
                <a:avLst>
                  <a:gd name="adj" fmla="val 11986"/>
                </a:avLst>
              </a:prstGeom>
              <a:solidFill>
                <a:srgbClr val="CDCDCD"/>
              </a:solidFill>
              <a:ln w="25400" cap="flat" cmpd="sng">
                <a:solidFill>
                  <a:srgbClr val="CDCDCD"/>
                </a:solidFill>
                <a:prstDash val="solid"/>
                <a:miter lim="8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4" name="Google Shape;114;g5f2fbadee2_0_161"/>
              <p:cNvSpPr/>
              <p:nvPr/>
            </p:nvSpPr>
            <p:spPr>
              <a:xfrm>
                <a:off x="1137753" y="2814331"/>
                <a:ext cx="96000" cy="95400"/>
              </a:xfrm>
              <a:prstGeom prst="ellipse">
                <a:avLst/>
              </a:pr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5" name="Google Shape;115;g5f2fbadee2_0_161"/>
              <p:cNvSpPr/>
              <p:nvPr/>
            </p:nvSpPr>
            <p:spPr>
              <a:xfrm>
                <a:off x="1307620" y="2814331"/>
                <a:ext cx="96000" cy="95400"/>
              </a:xfrm>
              <a:prstGeom prst="ellipse">
                <a:avLst/>
              </a:pr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6" name="Google Shape;116;g5f2fbadee2_0_161"/>
              <p:cNvSpPr/>
              <p:nvPr/>
            </p:nvSpPr>
            <p:spPr>
              <a:xfrm>
                <a:off x="1477486" y="2814331"/>
                <a:ext cx="96000" cy="95400"/>
              </a:xfrm>
              <a:prstGeom prst="ellipse">
                <a:avLst/>
              </a:prstGeom>
              <a:solidFill>
                <a:schemeClr val="accent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7" name="Google Shape;117;g5f2fbadee2_0_161"/>
              <p:cNvSpPr/>
              <p:nvPr/>
            </p:nvSpPr>
            <p:spPr>
              <a:xfrm>
                <a:off x="2205843" y="3085114"/>
                <a:ext cx="5104800" cy="200700"/>
              </a:xfrm>
              <a:prstGeom prst="rect">
                <a:avLst/>
              </a:prstGeom>
              <a:solidFill>
                <a:srgbClr val="FFFFFF"/>
              </a:solidFill>
              <a:ln w="25400" cap="flat" cmpd="sng">
                <a:solidFill>
                  <a:srgbClr val="B3B3B3"/>
                </a:solidFill>
                <a:prstDash val="solid"/>
                <a:miter lim="8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18" name="Google Shape;118;g5f2fbadee2_0_161"/>
              <p:cNvSpPr/>
              <p:nvPr/>
            </p:nvSpPr>
            <p:spPr>
              <a:xfrm rot="-2700000">
                <a:off x="4580749" y="2849572"/>
                <a:ext cx="99702" cy="99702"/>
              </a:xfrm>
              <a:custGeom>
                <a:avLst/>
                <a:gdLst/>
                <a:ahLst/>
                <a:cxnLst/>
                <a:rect l="l" t="t" r="r" b="b"/>
                <a:pathLst>
                  <a:path w="120000" h="120000" extrusionOk="0">
                    <a:moveTo>
                      <a:pt x="78750" y="0"/>
                    </a:moveTo>
                    <a:lnTo>
                      <a:pt x="39375" y="0"/>
                    </a:lnTo>
                    <a:lnTo>
                      <a:pt x="39375" y="39375"/>
                    </a:lnTo>
                    <a:lnTo>
                      <a:pt x="0" y="39375"/>
                    </a:lnTo>
                    <a:lnTo>
                      <a:pt x="0" y="78750"/>
                    </a:lnTo>
                    <a:lnTo>
                      <a:pt x="39375" y="78750"/>
                    </a:lnTo>
                    <a:lnTo>
                      <a:pt x="39375" y="120000"/>
                    </a:lnTo>
                    <a:lnTo>
                      <a:pt x="78750" y="120000"/>
                    </a:lnTo>
                    <a:lnTo>
                      <a:pt x="78750" y="78750"/>
                    </a:lnTo>
                    <a:lnTo>
                      <a:pt x="120000" y="78750"/>
                    </a:lnTo>
                    <a:lnTo>
                      <a:pt x="120000" y="39375"/>
                    </a:lnTo>
                    <a:lnTo>
                      <a:pt x="78750" y="39375"/>
                    </a:lnTo>
                    <a:lnTo>
                      <a:pt x="78750"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nvGrpSpPr>
              <p:cNvPr id="119" name="Google Shape;119;g5f2fbadee2_0_161"/>
              <p:cNvGrpSpPr/>
              <p:nvPr/>
            </p:nvGrpSpPr>
            <p:grpSpPr>
              <a:xfrm>
                <a:off x="7494380" y="2779230"/>
                <a:ext cx="155459" cy="155381"/>
                <a:chOff x="4763" y="0"/>
                <a:chExt cx="2900362" cy="2898900"/>
              </a:xfrm>
            </p:grpSpPr>
            <p:sp>
              <p:nvSpPr>
                <p:cNvPr id="120" name="Google Shape;120;g5f2fbadee2_0_161"/>
                <p:cNvSpPr/>
                <p:nvPr/>
              </p:nvSpPr>
              <p:spPr>
                <a:xfrm>
                  <a:off x="4763" y="0"/>
                  <a:ext cx="727200" cy="722400"/>
                </a:xfrm>
                <a:custGeom>
                  <a:avLst/>
                  <a:gdLst/>
                  <a:ahLst/>
                  <a:cxnLst/>
                  <a:rect l="l" t="t" r="r" b="b"/>
                  <a:pathLst>
                    <a:path w="120000" h="120000" extrusionOk="0">
                      <a:moveTo>
                        <a:pt x="104455" y="0"/>
                      </a:moveTo>
                      <a:cubicBezTo>
                        <a:pt x="14922" y="0"/>
                        <a:pt x="14922" y="0"/>
                        <a:pt x="14922" y="0"/>
                      </a:cubicBezTo>
                      <a:cubicBezTo>
                        <a:pt x="6839" y="0"/>
                        <a:pt x="0" y="6875"/>
                        <a:pt x="0" y="15000"/>
                      </a:cubicBezTo>
                      <a:cubicBezTo>
                        <a:pt x="0" y="105000"/>
                        <a:pt x="0" y="105000"/>
                        <a:pt x="0" y="105000"/>
                      </a:cubicBezTo>
                      <a:cubicBezTo>
                        <a:pt x="0" y="113750"/>
                        <a:pt x="6839" y="120000"/>
                        <a:pt x="14922" y="120000"/>
                      </a:cubicBezTo>
                      <a:cubicBezTo>
                        <a:pt x="104455" y="120000"/>
                        <a:pt x="104455" y="120000"/>
                        <a:pt x="104455" y="120000"/>
                      </a:cubicBezTo>
                      <a:cubicBezTo>
                        <a:pt x="113160" y="120000"/>
                        <a:pt x="120000" y="113750"/>
                        <a:pt x="120000" y="105000"/>
                      </a:cubicBezTo>
                      <a:cubicBezTo>
                        <a:pt x="120000" y="15000"/>
                        <a:pt x="120000" y="15000"/>
                        <a:pt x="120000" y="15000"/>
                      </a:cubicBezTo>
                      <a:cubicBezTo>
                        <a:pt x="120000" y="6875"/>
                        <a:pt x="113160" y="0"/>
                        <a:pt x="1044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1" name="Google Shape;121;g5f2fbadee2_0_161"/>
                <p:cNvSpPr/>
                <p:nvPr/>
              </p:nvSpPr>
              <p:spPr>
                <a:xfrm>
                  <a:off x="4763" y="1087437"/>
                  <a:ext cx="727200" cy="722400"/>
                </a:xfrm>
                <a:custGeom>
                  <a:avLst/>
                  <a:gdLst/>
                  <a:ahLst/>
                  <a:cxnLst/>
                  <a:rect l="l" t="t" r="r" b="b"/>
                  <a:pathLst>
                    <a:path w="120000" h="120000" extrusionOk="0">
                      <a:moveTo>
                        <a:pt x="104455" y="0"/>
                      </a:moveTo>
                      <a:cubicBezTo>
                        <a:pt x="14922" y="0"/>
                        <a:pt x="14922" y="0"/>
                        <a:pt x="14922" y="0"/>
                      </a:cubicBezTo>
                      <a:cubicBezTo>
                        <a:pt x="6839" y="0"/>
                        <a:pt x="0" y="6875"/>
                        <a:pt x="0" y="15000"/>
                      </a:cubicBezTo>
                      <a:cubicBezTo>
                        <a:pt x="0" y="105000"/>
                        <a:pt x="0" y="105000"/>
                        <a:pt x="0" y="105000"/>
                      </a:cubicBezTo>
                      <a:cubicBezTo>
                        <a:pt x="0" y="113125"/>
                        <a:pt x="6839" y="120000"/>
                        <a:pt x="14922" y="120000"/>
                      </a:cubicBezTo>
                      <a:cubicBezTo>
                        <a:pt x="104455" y="120000"/>
                        <a:pt x="104455" y="120000"/>
                        <a:pt x="104455" y="120000"/>
                      </a:cubicBezTo>
                      <a:cubicBezTo>
                        <a:pt x="113160" y="120000"/>
                        <a:pt x="120000" y="113125"/>
                        <a:pt x="120000" y="105000"/>
                      </a:cubicBezTo>
                      <a:cubicBezTo>
                        <a:pt x="120000" y="15000"/>
                        <a:pt x="120000" y="15000"/>
                        <a:pt x="120000" y="15000"/>
                      </a:cubicBezTo>
                      <a:cubicBezTo>
                        <a:pt x="120000" y="6875"/>
                        <a:pt x="113160" y="0"/>
                        <a:pt x="1044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2" name="Google Shape;122;g5f2fbadee2_0_161"/>
                <p:cNvSpPr/>
                <p:nvPr/>
              </p:nvSpPr>
              <p:spPr>
                <a:xfrm>
                  <a:off x="4763" y="2171700"/>
                  <a:ext cx="727200" cy="727200"/>
                </a:xfrm>
                <a:custGeom>
                  <a:avLst/>
                  <a:gdLst/>
                  <a:ahLst/>
                  <a:cxnLst/>
                  <a:rect l="l" t="t" r="r" b="b"/>
                  <a:pathLst>
                    <a:path w="120000" h="120000" extrusionOk="0">
                      <a:moveTo>
                        <a:pt x="104455" y="0"/>
                      </a:moveTo>
                      <a:cubicBezTo>
                        <a:pt x="14922" y="0"/>
                        <a:pt x="14922" y="0"/>
                        <a:pt x="14922" y="0"/>
                      </a:cubicBezTo>
                      <a:cubicBezTo>
                        <a:pt x="6839" y="0"/>
                        <a:pt x="0" y="6839"/>
                        <a:pt x="0" y="15544"/>
                      </a:cubicBezTo>
                      <a:cubicBezTo>
                        <a:pt x="0" y="105077"/>
                        <a:pt x="0" y="105077"/>
                        <a:pt x="0" y="105077"/>
                      </a:cubicBezTo>
                      <a:cubicBezTo>
                        <a:pt x="0" y="113160"/>
                        <a:pt x="6839" y="120000"/>
                        <a:pt x="14922" y="120000"/>
                      </a:cubicBezTo>
                      <a:cubicBezTo>
                        <a:pt x="104455" y="120000"/>
                        <a:pt x="104455" y="120000"/>
                        <a:pt x="104455" y="120000"/>
                      </a:cubicBezTo>
                      <a:cubicBezTo>
                        <a:pt x="113160" y="120000"/>
                        <a:pt x="120000" y="113160"/>
                        <a:pt x="120000" y="105077"/>
                      </a:cubicBezTo>
                      <a:cubicBezTo>
                        <a:pt x="120000" y="15544"/>
                        <a:pt x="120000" y="15544"/>
                        <a:pt x="120000" y="15544"/>
                      </a:cubicBezTo>
                      <a:cubicBezTo>
                        <a:pt x="120000" y="6839"/>
                        <a:pt x="113160" y="0"/>
                        <a:pt x="1044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3" name="Google Shape;123;g5f2fbadee2_0_161"/>
                <p:cNvSpPr/>
                <p:nvPr/>
              </p:nvSpPr>
              <p:spPr>
                <a:xfrm>
                  <a:off x="1093787" y="0"/>
                  <a:ext cx="722400" cy="722400"/>
                </a:xfrm>
                <a:custGeom>
                  <a:avLst/>
                  <a:gdLst/>
                  <a:ahLst/>
                  <a:cxnLst/>
                  <a:rect l="l" t="t" r="r" b="b"/>
                  <a:pathLst>
                    <a:path w="120000" h="120000" extrusionOk="0">
                      <a:moveTo>
                        <a:pt x="105000" y="0"/>
                      </a:moveTo>
                      <a:cubicBezTo>
                        <a:pt x="15000" y="0"/>
                        <a:pt x="15000" y="0"/>
                        <a:pt x="15000" y="0"/>
                      </a:cubicBezTo>
                      <a:cubicBezTo>
                        <a:pt x="6875" y="0"/>
                        <a:pt x="0" y="6875"/>
                        <a:pt x="0" y="15000"/>
                      </a:cubicBezTo>
                      <a:cubicBezTo>
                        <a:pt x="0" y="105000"/>
                        <a:pt x="0" y="105000"/>
                        <a:pt x="0" y="105000"/>
                      </a:cubicBezTo>
                      <a:cubicBezTo>
                        <a:pt x="0" y="113750"/>
                        <a:pt x="6875" y="120000"/>
                        <a:pt x="15000" y="120000"/>
                      </a:cubicBezTo>
                      <a:cubicBezTo>
                        <a:pt x="105000" y="120000"/>
                        <a:pt x="105000" y="120000"/>
                        <a:pt x="105000" y="120000"/>
                      </a:cubicBezTo>
                      <a:cubicBezTo>
                        <a:pt x="113125" y="120000"/>
                        <a:pt x="120000" y="113750"/>
                        <a:pt x="120000" y="105000"/>
                      </a:cubicBezTo>
                      <a:cubicBezTo>
                        <a:pt x="120000" y="15000"/>
                        <a:pt x="120000" y="15000"/>
                        <a:pt x="120000" y="15000"/>
                      </a:cubicBezTo>
                      <a:cubicBezTo>
                        <a:pt x="120000" y="6875"/>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4" name="Google Shape;124;g5f2fbadee2_0_161"/>
                <p:cNvSpPr/>
                <p:nvPr/>
              </p:nvSpPr>
              <p:spPr>
                <a:xfrm>
                  <a:off x="1093787" y="1087437"/>
                  <a:ext cx="722400" cy="722400"/>
                </a:xfrm>
                <a:custGeom>
                  <a:avLst/>
                  <a:gdLst/>
                  <a:ahLst/>
                  <a:cxnLst/>
                  <a:rect l="l" t="t" r="r" b="b"/>
                  <a:pathLst>
                    <a:path w="120000" h="120000" extrusionOk="0">
                      <a:moveTo>
                        <a:pt x="105000" y="0"/>
                      </a:moveTo>
                      <a:cubicBezTo>
                        <a:pt x="15000" y="0"/>
                        <a:pt x="15000" y="0"/>
                        <a:pt x="15000" y="0"/>
                      </a:cubicBezTo>
                      <a:cubicBezTo>
                        <a:pt x="6875" y="0"/>
                        <a:pt x="0" y="6875"/>
                        <a:pt x="0" y="15000"/>
                      </a:cubicBezTo>
                      <a:cubicBezTo>
                        <a:pt x="0" y="105000"/>
                        <a:pt x="0" y="105000"/>
                        <a:pt x="0" y="105000"/>
                      </a:cubicBezTo>
                      <a:cubicBezTo>
                        <a:pt x="0" y="113125"/>
                        <a:pt x="6875" y="120000"/>
                        <a:pt x="15000" y="120000"/>
                      </a:cubicBezTo>
                      <a:cubicBezTo>
                        <a:pt x="105000" y="120000"/>
                        <a:pt x="105000" y="120000"/>
                        <a:pt x="105000" y="120000"/>
                      </a:cubicBezTo>
                      <a:cubicBezTo>
                        <a:pt x="113125" y="120000"/>
                        <a:pt x="120000" y="113125"/>
                        <a:pt x="120000" y="105000"/>
                      </a:cubicBezTo>
                      <a:cubicBezTo>
                        <a:pt x="120000" y="15000"/>
                        <a:pt x="120000" y="15000"/>
                        <a:pt x="120000" y="15000"/>
                      </a:cubicBezTo>
                      <a:cubicBezTo>
                        <a:pt x="120000" y="6875"/>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5" name="Google Shape;125;g5f2fbadee2_0_161"/>
                <p:cNvSpPr/>
                <p:nvPr/>
              </p:nvSpPr>
              <p:spPr>
                <a:xfrm>
                  <a:off x="1093787" y="2171700"/>
                  <a:ext cx="722400" cy="727200"/>
                </a:xfrm>
                <a:custGeom>
                  <a:avLst/>
                  <a:gdLst/>
                  <a:ahLst/>
                  <a:cxnLst/>
                  <a:rect l="l" t="t" r="r" b="b"/>
                  <a:pathLst>
                    <a:path w="120000" h="120000" extrusionOk="0">
                      <a:moveTo>
                        <a:pt x="105000" y="0"/>
                      </a:moveTo>
                      <a:cubicBezTo>
                        <a:pt x="15000" y="0"/>
                        <a:pt x="15000" y="0"/>
                        <a:pt x="15000" y="0"/>
                      </a:cubicBezTo>
                      <a:cubicBezTo>
                        <a:pt x="6875" y="0"/>
                        <a:pt x="0" y="6839"/>
                        <a:pt x="0" y="15544"/>
                      </a:cubicBezTo>
                      <a:cubicBezTo>
                        <a:pt x="0" y="105077"/>
                        <a:pt x="0" y="105077"/>
                        <a:pt x="0" y="105077"/>
                      </a:cubicBezTo>
                      <a:cubicBezTo>
                        <a:pt x="0" y="113160"/>
                        <a:pt x="6875" y="120000"/>
                        <a:pt x="15000" y="120000"/>
                      </a:cubicBezTo>
                      <a:cubicBezTo>
                        <a:pt x="105000" y="120000"/>
                        <a:pt x="105000" y="120000"/>
                        <a:pt x="105000" y="120000"/>
                      </a:cubicBezTo>
                      <a:cubicBezTo>
                        <a:pt x="113125" y="120000"/>
                        <a:pt x="120000" y="113160"/>
                        <a:pt x="120000" y="105077"/>
                      </a:cubicBezTo>
                      <a:cubicBezTo>
                        <a:pt x="120000" y="15544"/>
                        <a:pt x="120000" y="15544"/>
                        <a:pt x="120000" y="15544"/>
                      </a:cubicBezTo>
                      <a:cubicBezTo>
                        <a:pt x="120000" y="6839"/>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6" name="Google Shape;126;g5f2fbadee2_0_161"/>
                <p:cNvSpPr/>
                <p:nvPr/>
              </p:nvSpPr>
              <p:spPr>
                <a:xfrm>
                  <a:off x="2181225" y="0"/>
                  <a:ext cx="723900" cy="722400"/>
                </a:xfrm>
                <a:custGeom>
                  <a:avLst/>
                  <a:gdLst/>
                  <a:ahLst/>
                  <a:cxnLst/>
                  <a:rect l="l" t="t" r="r" b="b"/>
                  <a:pathLst>
                    <a:path w="120000" h="120000" extrusionOk="0">
                      <a:moveTo>
                        <a:pt x="105000" y="0"/>
                      </a:moveTo>
                      <a:cubicBezTo>
                        <a:pt x="15000" y="0"/>
                        <a:pt x="15000" y="0"/>
                        <a:pt x="15000" y="0"/>
                      </a:cubicBezTo>
                      <a:cubicBezTo>
                        <a:pt x="6250" y="0"/>
                        <a:pt x="0" y="6875"/>
                        <a:pt x="0" y="15000"/>
                      </a:cubicBezTo>
                      <a:cubicBezTo>
                        <a:pt x="0" y="105000"/>
                        <a:pt x="0" y="105000"/>
                        <a:pt x="0" y="105000"/>
                      </a:cubicBezTo>
                      <a:cubicBezTo>
                        <a:pt x="0" y="113750"/>
                        <a:pt x="6250" y="120000"/>
                        <a:pt x="15000" y="120000"/>
                      </a:cubicBezTo>
                      <a:cubicBezTo>
                        <a:pt x="105000" y="120000"/>
                        <a:pt x="105000" y="120000"/>
                        <a:pt x="105000" y="120000"/>
                      </a:cubicBezTo>
                      <a:cubicBezTo>
                        <a:pt x="113125" y="120000"/>
                        <a:pt x="120000" y="113750"/>
                        <a:pt x="120000" y="105000"/>
                      </a:cubicBezTo>
                      <a:cubicBezTo>
                        <a:pt x="120000" y="15000"/>
                        <a:pt x="120000" y="15000"/>
                        <a:pt x="120000" y="15000"/>
                      </a:cubicBezTo>
                      <a:cubicBezTo>
                        <a:pt x="120000" y="6875"/>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7" name="Google Shape;127;g5f2fbadee2_0_161"/>
                <p:cNvSpPr/>
                <p:nvPr/>
              </p:nvSpPr>
              <p:spPr>
                <a:xfrm>
                  <a:off x="2181225" y="1087437"/>
                  <a:ext cx="723900" cy="722400"/>
                </a:xfrm>
                <a:custGeom>
                  <a:avLst/>
                  <a:gdLst/>
                  <a:ahLst/>
                  <a:cxnLst/>
                  <a:rect l="l" t="t" r="r" b="b"/>
                  <a:pathLst>
                    <a:path w="120000" h="120000" extrusionOk="0">
                      <a:moveTo>
                        <a:pt x="105000" y="0"/>
                      </a:moveTo>
                      <a:cubicBezTo>
                        <a:pt x="15000" y="0"/>
                        <a:pt x="15000" y="0"/>
                        <a:pt x="15000" y="0"/>
                      </a:cubicBezTo>
                      <a:cubicBezTo>
                        <a:pt x="6250" y="0"/>
                        <a:pt x="0" y="6875"/>
                        <a:pt x="0" y="15000"/>
                      </a:cubicBezTo>
                      <a:cubicBezTo>
                        <a:pt x="0" y="105000"/>
                        <a:pt x="0" y="105000"/>
                        <a:pt x="0" y="105000"/>
                      </a:cubicBezTo>
                      <a:cubicBezTo>
                        <a:pt x="0" y="113125"/>
                        <a:pt x="6250" y="120000"/>
                        <a:pt x="15000" y="120000"/>
                      </a:cubicBezTo>
                      <a:cubicBezTo>
                        <a:pt x="105000" y="120000"/>
                        <a:pt x="105000" y="120000"/>
                        <a:pt x="105000" y="120000"/>
                      </a:cubicBezTo>
                      <a:cubicBezTo>
                        <a:pt x="113125" y="120000"/>
                        <a:pt x="120000" y="113125"/>
                        <a:pt x="120000" y="105000"/>
                      </a:cubicBezTo>
                      <a:cubicBezTo>
                        <a:pt x="120000" y="15000"/>
                        <a:pt x="120000" y="15000"/>
                        <a:pt x="120000" y="15000"/>
                      </a:cubicBezTo>
                      <a:cubicBezTo>
                        <a:pt x="120000" y="6875"/>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28" name="Google Shape;128;g5f2fbadee2_0_161"/>
                <p:cNvSpPr/>
                <p:nvPr/>
              </p:nvSpPr>
              <p:spPr>
                <a:xfrm>
                  <a:off x="2181225" y="2171700"/>
                  <a:ext cx="723900" cy="727200"/>
                </a:xfrm>
                <a:custGeom>
                  <a:avLst/>
                  <a:gdLst/>
                  <a:ahLst/>
                  <a:cxnLst/>
                  <a:rect l="l" t="t" r="r" b="b"/>
                  <a:pathLst>
                    <a:path w="120000" h="120000" extrusionOk="0">
                      <a:moveTo>
                        <a:pt x="105000" y="0"/>
                      </a:moveTo>
                      <a:cubicBezTo>
                        <a:pt x="15000" y="0"/>
                        <a:pt x="15000" y="0"/>
                        <a:pt x="15000" y="0"/>
                      </a:cubicBezTo>
                      <a:cubicBezTo>
                        <a:pt x="6250" y="0"/>
                        <a:pt x="0" y="6839"/>
                        <a:pt x="0" y="15544"/>
                      </a:cubicBezTo>
                      <a:cubicBezTo>
                        <a:pt x="0" y="105077"/>
                        <a:pt x="0" y="105077"/>
                        <a:pt x="0" y="105077"/>
                      </a:cubicBezTo>
                      <a:cubicBezTo>
                        <a:pt x="0" y="113160"/>
                        <a:pt x="6250" y="120000"/>
                        <a:pt x="15000" y="120000"/>
                      </a:cubicBezTo>
                      <a:cubicBezTo>
                        <a:pt x="105000" y="120000"/>
                        <a:pt x="105000" y="120000"/>
                        <a:pt x="105000" y="120000"/>
                      </a:cubicBezTo>
                      <a:cubicBezTo>
                        <a:pt x="113125" y="120000"/>
                        <a:pt x="120000" y="113160"/>
                        <a:pt x="120000" y="105077"/>
                      </a:cubicBezTo>
                      <a:cubicBezTo>
                        <a:pt x="120000" y="15544"/>
                        <a:pt x="120000" y="15544"/>
                        <a:pt x="120000" y="15544"/>
                      </a:cubicBezTo>
                      <a:cubicBezTo>
                        <a:pt x="120000" y="6839"/>
                        <a:pt x="113125" y="0"/>
                        <a:pt x="1050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sp>
            <p:nvSpPr>
              <p:cNvPr id="129" name="Google Shape;129;g5f2fbadee2_0_161"/>
              <p:cNvSpPr/>
              <p:nvPr/>
            </p:nvSpPr>
            <p:spPr>
              <a:xfrm rot="5400000">
                <a:off x="7497028" y="3115900"/>
                <a:ext cx="147000" cy="128700"/>
              </a:xfrm>
              <a:custGeom>
                <a:avLst/>
                <a:gdLst/>
                <a:ahLst/>
                <a:cxnLst/>
                <a:rect l="l" t="t" r="r" b="b"/>
                <a:pathLst>
                  <a:path w="120000" h="120000" extrusionOk="0">
                    <a:moveTo>
                      <a:pt x="67500" y="0"/>
                    </a:moveTo>
                    <a:cubicBezTo>
                      <a:pt x="41116" y="0"/>
                      <a:pt x="19285" y="22346"/>
                      <a:pt x="15535" y="51428"/>
                    </a:cubicBezTo>
                    <a:cubicBezTo>
                      <a:pt x="0" y="51428"/>
                      <a:pt x="0" y="51428"/>
                      <a:pt x="0" y="51428"/>
                    </a:cubicBezTo>
                    <a:cubicBezTo>
                      <a:pt x="22499" y="85714"/>
                      <a:pt x="22499" y="85714"/>
                      <a:pt x="22499" y="85714"/>
                    </a:cubicBezTo>
                    <a:cubicBezTo>
                      <a:pt x="44999" y="51428"/>
                      <a:pt x="44999" y="51428"/>
                      <a:pt x="44999" y="51428"/>
                    </a:cubicBezTo>
                    <a:cubicBezTo>
                      <a:pt x="30803" y="51428"/>
                      <a:pt x="30803" y="51428"/>
                      <a:pt x="30803" y="51428"/>
                    </a:cubicBezTo>
                    <a:cubicBezTo>
                      <a:pt x="34285" y="31836"/>
                      <a:pt x="49419" y="17142"/>
                      <a:pt x="67500" y="17142"/>
                    </a:cubicBezTo>
                    <a:cubicBezTo>
                      <a:pt x="88124" y="17142"/>
                      <a:pt x="104999" y="36428"/>
                      <a:pt x="104999" y="59999"/>
                    </a:cubicBezTo>
                    <a:cubicBezTo>
                      <a:pt x="104999" y="83571"/>
                      <a:pt x="88124" y="102857"/>
                      <a:pt x="67500" y="102857"/>
                    </a:cubicBezTo>
                    <a:cubicBezTo>
                      <a:pt x="67500" y="119999"/>
                      <a:pt x="67500" y="119999"/>
                      <a:pt x="67500" y="119999"/>
                    </a:cubicBezTo>
                    <a:cubicBezTo>
                      <a:pt x="96562" y="119999"/>
                      <a:pt x="119999" y="93214"/>
                      <a:pt x="119999" y="59999"/>
                    </a:cubicBezTo>
                    <a:cubicBezTo>
                      <a:pt x="119999" y="26785"/>
                      <a:pt x="96562" y="0"/>
                      <a:pt x="67500"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sp>
          <p:nvSpPr>
            <p:cNvPr id="130" name="Google Shape;130;g5f2fbadee2_0_161"/>
            <p:cNvSpPr/>
            <p:nvPr/>
          </p:nvSpPr>
          <p:spPr>
            <a:xfrm>
              <a:off x="2269942" y="3130075"/>
              <a:ext cx="115500" cy="115500"/>
            </a:xfrm>
            <a:custGeom>
              <a:avLst/>
              <a:gdLst/>
              <a:ahLst/>
              <a:cxnLst/>
              <a:rect l="l" t="t" r="r" b="b"/>
              <a:pathLst>
                <a:path w="120000" h="120000" extrusionOk="0">
                  <a:moveTo>
                    <a:pt x="60000" y="0"/>
                  </a:moveTo>
                  <a:cubicBezTo>
                    <a:pt x="26792" y="0"/>
                    <a:pt x="0" y="26792"/>
                    <a:pt x="0" y="60000"/>
                  </a:cubicBezTo>
                  <a:cubicBezTo>
                    <a:pt x="0" y="93207"/>
                    <a:pt x="26792" y="120000"/>
                    <a:pt x="60000" y="120000"/>
                  </a:cubicBezTo>
                  <a:cubicBezTo>
                    <a:pt x="93207" y="120000"/>
                    <a:pt x="120000" y="93207"/>
                    <a:pt x="120000" y="60000"/>
                  </a:cubicBezTo>
                  <a:cubicBezTo>
                    <a:pt x="120000" y="26792"/>
                    <a:pt x="93207" y="0"/>
                    <a:pt x="60000" y="0"/>
                  </a:cubicBezTo>
                  <a:close/>
                  <a:moveTo>
                    <a:pt x="112075" y="58113"/>
                  </a:moveTo>
                  <a:cubicBezTo>
                    <a:pt x="88867" y="58113"/>
                    <a:pt x="88867" y="58113"/>
                    <a:pt x="88867" y="58113"/>
                  </a:cubicBezTo>
                  <a:cubicBezTo>
                    <a:pt x="88679" y="49433"/>
                    <a:pt x="87169" y="41320"/>
                    <a:pt x="84528" y="33773"/>
                  </a:cubicBezTo>
                  <a:cubicBezTo>
                    <a:pt x="89811" y="31698"/>
                    <a:pt x="94528" y="28679"/>
                    <a:pt x="99056" y="25283"/>
                  </a:cubicBezTo>
                  <a:cubicBezTo>
                    <a:pt x="106792" y="34150"/>
                    <a:pt x="111698" y="45471"/>
                    <a:pt x="112075" y="58113"/>
                  </a:cubicBezTo>
                  <a:close/>
                  <a:moveTo>
                    <a:pt x="57924" y="112075"/>
                  </a:moveTo>
                  <a:cubicBezTo>
                    <a:pt x="51509" y="106792"/>
                    <a:pt x="46037" y="99811"/>
                    <a:pt x="42075" y="91698"/>
                  </a:cubicBezTo>
                  <a:cubicBezTo>
                    <a:pt x="47169" y="90188"/>
                    <a:pt x="52452" y="89245"/>
                    <a:pt x="58113" y="89056"/>
                  </a:cubicBezTo>
                  <a:cubicBezTo>
                    <a:pt x="58113" y="112075"/>
                    <a:pt x="58113" y="112075"/>
                    <a:pt x="58113" y="112075"/>
                  </a:cubicBezTo>
                  <a:cubicBezTo>
                    <a:pt x="57924" y="112075"/>
                    <a:pt x="57924" y="112075"/>
                    <a:pt x="57924" y="112075"/>
                  </a:cubicBezTo>
                  <a:close/>
                  <a:moveTo>
                    <a:pt x="62075" y="7924"/>
                  </a:moveTo>
                  <a:cubicBezTo>
                    <a:pt x="69433" y="13962"/>
                    <a:pt x="75471" y="22075"/>
                    <a:pt x="79433" y="31509"/>
                  </a:cubicBezTo>
                  <a:cubicBezTo>
                    <a:pt x="73962" y="33396"/>
                    <a:pt x="68113" y="34528"/>
                    <a:pt x="61886" y="34716"/>
                  </a:cubicBezTo>
                  <a:cubicBezTo>
                    <a:pt x="61886" y="7924"/>
                    <a:pt x="61886" y="7924"/>
                    <a:pt x="61886" y="7924"/>
                  </a:cubicBezTo>
                  <a:cubicBezTo>
                    <a:pt x="62075" y="7924"/>
                    <a:pt x="62075" y="7924"/>
                    <a:pt x="62075" y="7924"/>
                  </a:cubicBezTo>
                  <a:close/>
                  <a:moveTo>
                    <a:pt x="68490" y="8490"/>
                  </a:moveTo>
                  <a:cubicBezTo>
                    <a:pt x="79245" y="10377"/>
                    <a:pt x="88867" y="15283"/>
                    <a:pt x="96226" y="22452"/>
                  </a:cubicBezTo>
                  <a:cubicBezTo>
                    <a:pt x="92264" y="25660"/>
                    <a:pt x="87924" y="28301"/>
                    <a:pt x="83018" y="30188"/>
                  </a:cubicBezTo>
                  <a:cubicBezTo>
                    <a:pt x="79433" y="21886"/>
                    <a:pt x="74528" y="14528"/>
                    <a:pt x="68490" y="8490"/>
                  </a:cubicBezTo>
                  <a:close/>
                  <a:moveTo>
                    <a:pt x="58113" y="7924"/>
                  </a:moveTo>
                  <a:cubicBezTo>
                    <a:pt x="58113" y="34716"/>
                    <a:pt x="58113" y="34716"/>
                    <a:pt x="58113" y="34716"/>
                  </a:cubicBezTo>
                  <a:cubicBezTo>
                    <a:pt x="51886" y="34528"/>
                    <a:pt x="46037" y="33396"/>
                    <a:pt x="40566" y="31509"/>
                  </a:cubicBezTo>
                  <a:cubicBezTo>
                    <a:pt x="44528" y="22075"/>
                    <a:pt x="50566" y="13962"/>
                    <a:pt x="57924" y="7924"/>
                  </a:cubicBezTo>
                  <a:cubicBezTo>
                    <a:pt x="57924" y="7924"/>
                    <a:pt x="57924" y="7924"/>
                    <a:pt x="58113" y="7924"/>
                  </a:cubicBezTo>
                  <a:close/>
                  <a:moveTo>
                    <a:pt x="36981" y="30188"/>
                  </a:moveTo>
                  <a:cubicBezTo>
                    <a:pt x="32264" y="28301"/>
                    <a:pt x="27735" y="25660"/>
                    <a:pt x="23773" y="22452"/>
                  </a:cubicBezTo>
                  <a:cubicBezTo>
                    <a:pt x="31132" y="15283"/>
                    <a:pt x="40754" y="10377"/>
                    <a:pt x="51509" y="8490"/>
                  </a:cubicBezTo>
                  <a:cubicBezTo>
                    <a:pt x="45471" y="14528"/>
                    <a:pt x="40566" y="21886"/>
                    <a:pt x="36981" y="30188"/>
                  </a:cubicBezTo>
                  <a:close/>
                  <a:moveTo>
                    <a:pt x="39056" y="35094"/>
                  </a:moveTo>
                  <a:cubicBezTo>
                    <a:pt x="45094" y="37169"/>
                    <a:pt x="51509" y="38490"/>
                    <a:pt x="58113" y="38679"/>
                  </a:cubicBezTo>
                  <a:cubicBezTo>
                    <a:pt x="58113" y="58113"/>
                    <a:pt x="58113" y="58113"/>
                    <a:pt x="58113" y="58113"/>
                  </a:cubicBezTo>
                  <a:cubicBezTo>
                    <a:pt x="34905" y="58113"/>
                    <a:pt x="34905" y="58113"/>
                    <a:pt x="34905" y="58113"/>
                  </a:cubicBezTo>
                  <a:cubicBezTo>
                    <a:pt x="35094" y="50000"/>
                    <a:pt x="36603" y="42264"/>
                    <a:pt x="39056" y="35094"/>
                  </a:cubicBezTo>
                  <a:close/>
                  <a:moveTo>
                    <a:pt x="58113" y="61886"/>
                  </a:moveTo>
                  <a:cubicBezTo>
                    <a:pt x="58113" y="85283"/>
                    <a:pt x="58113" y="85283"/>
                    <a:pt x="58113" y="85283"/>
                  </a:cubicBezTo>
                  <a:cubicBezTo>
                    <a:pt x="51886" y="85471"/>
                    <a:pt x="46037" y="86415"/>
                    <a:pt x="40566" y="88301"/>
                  </a:cubicBezTo>
                  <a:cubicBezTo>
                    <a:pt x="37169" y="80188"/>
                    <a:pt x="35094" y="71320"/>
                    <a:pt x="34905" y="61886"/>
                  </a:cubicBezTo>
                  <a:lnTo>
                    <a:pt x="58113" y="61886"/>
                  </a:lnTo>
                  <a:close/>
                  <a:moveTo>
                    <a:pt x="51509" y="111509"/>
                  </a:moveTo>
                  <a:cubicBezTo>
                    <a:pt x="41886" y="109811"/>
                    <a:pt x="33207" y="105660"/>
                    <a:pt x="26037" y="99622"/>
                  </a:cubicBezTo>
                  <a:cubicBezTo>
                    <a:pt x="29811" y="96981"/>
                    <a:pt x="33962" y="94716"/>
                    <a:pt x="38490" y="93018"/>
                  </a:cubicBezTo>
                  <a:cubicBezTo>
                    <a:pt x="41886" y="100188"/>
                    <a:pt x="46226" y="106226"/>
                    <a:pt x="51509" y="111509"/>
                  </a:cubicBezTo>
                  <a:close/>
                  <a:moveTo>
                    <a:pt x="61886" y="112075"/>
                  </a:moveTo>
                  <a:cubicBezTo>
                    <a:pt x="61886" y="89056"/>
                    <a:pt x="61886" y="89056"/>
                    <a:pt x="61886" y="89056"/>
                  </a:cubicBezTo>
                  <a:cubicBezTo>
                    <a:pt x="67547" y="89245"/>
                    <a:pt x="72830" y="90188"/>
                    <a:pt x="77924" y="91698"/>
                  </a:cubicBezTo>
                  <a:cubicBezTo>
                    <a:pt x="73962" y="99811"/>
                    <a:pt x="68490" y="106792"/>
                    <a:pt x="62075" y="112075"/>
                  </a:cubicBezTo>
                  <a:cubicBezTo>
                    <a:pt x="62075" y="112075"/>
                    <a:pt x="62075" y="112075"/>
                    <a:pt x="61886" y="112075"/>
                  </a:cubicBezTo>
                  <a:close/>
                  <a:moveTo>
                    <a:pt x="81509" y="93018"/>
                  </a:moveTo>
                  <a:cubicBezTo>
                    <a:pt x="86037" y="94716"/>
                    <a:pt x="90188" y="96981"/>
                    <a:pt x="93962" y="99622"/>
                  </a:cubicBezTo>
                  <a:cubicBezTo>
                    <a:pt x="86792" y="105660"/>
                    <a:pt x="78113" y="109811"/>
                    <a:pt x="68490" y="111509"/>
                  </a:cubicBezTo>
                  <a:cubicBezTo>
                    <a:pt x="73773" y="106226"/>
                    <a:pt x="78113" y="100188"/>
                    <a:pt x="81509" y="93018"/>
                  </a:cubicBezTo>
                  <a:close/>
                  <a:moveTo>
                    <a:pt x="79433" y="88301"/>
                  </a:moveTo>
                  <a:cubicBezTo>
                    <a:pt x="73962" y="86415"/>
                    <a:pt x="68113" y="85471"/>
                    <a:pt x="61886" y="85283"/>
                  </a:cubicBezTo>
                  <a:cubicBezTo>
                    <a:pt x="61886" y="61886"/>
                    <a:pt x="61886" y="61886"/>
                    <a:pt x="61886" y="61886"/>
                  </a:cubicBezTo>
                  <a:cubicBezTo>
                    <a:pt x="85094" y="61886"/>
                    <a:pt x="85094" y="61886"/>
                    <a:pt x="85094" y="61886"/>
                  </a:cubicBezTo>
                  <a:cubicBezTo>
                    <a:pt x="84905" y="71320"/>
                    <a:pt x="82830" y="80188"/>
                    <a:pt x="79433" y="88301"/>
                  </a:cubicBezTo>
                  <a:close/>
                  <a:moveTo>
                    <a:pt x="61886" y="58113"/>
                  </a:moveTo>
                  <a:cubicBezTo>
                    <a:pt x="61886" y="38679"/>
                    <a:pt x="61886" y="38679"/>
                    <a:pt x="61886" y="38679"/>
                  </a:cubicBezTo>
                  <a:cubicBezTo>
                    <a:pt x="68490" y="38490"/>
                    <a:pt x="74905" y="37169"/>
                    <a:pt x="80943" y="35094"/>
                  </a:cubicBezTo>
                  <a:cubicBezTo>
                    <a:pt x="83396" y="42264"/>
                    <a:pt x="84905" y="50000"/>
                    <a:pt x="85094" y="58113"/>
                  </a:cubicBezTo>
                  <a:lnTo>
                    <a:pt x="61886" y="58113"/>
                  </a:lnTo>
                  <a:close/>
                  <a:moveTo>
                    <a:pt x="20943" y="25283"/>
                  </a:moveTo>
                  <a:cubicBezTo>
                    <a:pt x="25471" y="28679"/>
                    <a:pt x="30188" y="31698"/>
                    <a:pt x="35471" y="33773"/>
                  </a:cubicBezTo>
                  <a:cubicBezTo>
                    <a:pt x="32830" y="41320"/>
                    <a:pt x="31320" y="49433"/>
                    <a:pt x="31132" y="58113"/>
                  </a:cubicBezTo>
                  <a:cubicBezTo>
                    <a:pt x="7924" y="58113"/>
                    <a:pt x="7924" y="58113"/>
                    <a:pt x="7924" y="58113"/>
                  </a:cubicBezTo>
                  <a:cubicBezTo>
                    <a:pt x="8301" y="45471"/>
                    <a:pt x="13207" y="34150"/>
                    <a:pt x="20943" y="25283"/>
                  </a:cubicBezTo>
                  <a:close/>
                  <a:moveTo>
                    <a:pt x="7924" y="61886"/>
                  </a:moveTo>
                  <a:cubicBezTo>
                    <a:pt x="31132" y="61886"/>
                    <a:pt x="31132" y="61886"/>
                    <a:pt x="31132" y="61886"/>
                  </a:cubicBezTo>
                  <a:cubicBezTo>
                    <a:pt x="31320" y="71886"/>
                    <a:pt x="33396" y="81132"/>
                    <a:pt x="36792" y="89622"/>
                  </a:cubicBezTo>
                  <a:cubicBezTo>
                    <a:pt x="31886" y="91509"/>
                    <a:pt x="27358" y="93962"/>
                    <a:pt x="23207" y="96981"/>
                  </a:cubicBezTo>
                  <a:cubicBezTo>
                    <a:pt x="14150" y="87924"/>
                    <a:pt x="8301" y="75660"/>
                    <a:pt x="7924" y="61886"/>
                  </a:cubicBezTo>
                  <a:close/>
                  <a:moveTo>
                    <a:pt x="96792" y="96981"/>
                  </a:moveTo>
                  <a:cubicBezTo>
                    <a:pt x="92641" y="93962"/>
                    <a:pt x="88113" y="91509"/>
                    <a:pt x="83207" y="89622"/>
                  </a:cubicBezTo>
                  <a:cubicBezTo>
                    <a:pt x="86603" y="81132"/>
                    <a:pt x="88679" y="71886"/>
                    <a:pt x="88867" y="61886"/>
                  </a:cubicBezTo>
                  <a:cubicBezTo>
                    <a:pt x="112075" y="61886"/>
                    <a:pt x="112075" y="61886"/>
                    <a:pt x="112075" y="61886"/>
                  </a:cubicBezTo>
                  <a:cubicBezTo>
                    <a:pt x="111698" y="75660"/>
                    <a:pt x="105849" y="87924"/>
                    <a:pt x="96792" y="96981"/>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sp>
        <p:nvSpPr>
          <p:cNvPr id="131" name="Google Shape;131;g5f2fbadee2_0_161"/>
          <p:cNvSpPr>
            <a:spLocks noGrp="1"/>
          </p:cNvSpPr>
          <p:nvPr>
            <p:ph type="pic" idx="2"/>
          </p:nvPr>
        </p:nvSpPr>
        <p:spPr>
          <a:xfrm>
            <a:off x="1308983" y="2412836"/>
            <a:ext cx="9761100" cy="4445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132"/>
        <p:cNvGrpSpPr/>
        <p:nvPr/>
      </p:nvGrpSpPr>
      <p:grpSpPr>
        <a:xfrm>
          <a:off x="0" y="0"/>
          <a:ext cx="0" cy="0"/>
          <a:chOff x="0" y="0"/>
          <a:chExt cx="0" cy="0"/>
        </a:xfrm>
      </p:grpSpPr>
      <p:pic>
        <p:nvPicPr>
          <p:cNvPr id="133" name="Google Shape;133;g5f2fbadee2_0_185"/>
          <p:cNvPicPr preferRelativeResize="0"/>
          <p:nvPr/>
        </p:nvPicPr>
        <p:blipFill rotWithShape="1">
          <a:blip r:embed="rId2">
            <a:alphaModFix/>
          </a:blip>
          <a:srcRect/>
          <a:stretch/>
        </p:blipFill>
        <p:spPr>
          <a:xfrm>
            <a:off x="6884312" y="400343"/>
            <a:ext cx="4048916" cy="6225963"/>
          </a:xfrm>
          <a:prstGeom prst="rect">
            <a:avLst/>
          </a:prstGeom>
          <a:noFill/>
          <a:ln>
            <a:noFill/>
          </a:ln>
        </p:spPr>
      </p:pic>
      <p:sp>
        <p:nvSpPr>
          <p:cNvPr id="134" name="Google Shape;134;g5f2fbadee2_0_185"/>
          <p:cNvSpPr>
            <a:spLocks noGrp="1"/>
          </p:cNvSpPr>
          <p:nvPr>
            <p:ph type="pic" idx="2"/>
          </p:nvPr>
        </p:nvSpPr>
        <p:spPr>
          <a:xfrm>
            <a:off x="7826605" y="1374588"/>
            <a:ext cx="2285700" cy="4019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135" name="Google Shape;135;g5f2fbadee2_0_185" descr="lightbg_logo.png"/>
          <p:cNvPicPr preferRelativeResize="0"/>
          <p:nvPr/>
        </p:nvPicPr>
        <p:blipFill rotWithShape="1">
          <a:blip r:embed="rId3">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136"/>
        <p:cNvGrpSpPr/>
        <p:nvPr/>
      </p:nvGrpSpPr>
      <p:grpSpPr>
        <a:xfrm>
          <a:off x="0" y="0"/>
          <a:ext cx="0" cy="0"/>
          <a:chOff x="0" y="0"/>
          <a:chExt cx="0" cy="0"/>
        </a:xfrm>
      </p:grpSpPr>
      <p:grpSp>
        <p:nvGrpSpPr>
          <p:cNvPr id="137" name="Google Shape;137;g5f2fbadee2_0_189"/>
          <p:cNvGrpSpPr/>
          <p:nvPr/>
        </p:nvGrpSpPr>
        <p:grpSpPr>
          <a:xfrm flipH="1">
            <a:off x="1727864" y="1436691"/>
            <a:ext cx="2500526" cy="3667171"/>
            <a:chOff x="8099434" y="2121217"/>
            <a:chExt cx="1322400" cy="1878000"/>
          </a:xfrm>
        </p:grpSpPr>
        <p:sp>
          <p:nvSpPr>
            <p:cNvPr id="138" name="Google Shape;138;g5f2fbadee2_0_189"/>
            <p:cNvSpPr/>
            <p:nvPr/>
          </p:nvSpPr>
          <p:spPr>
            <a:xfrm>
              <a:off x="8099434" y="2121217"/>
              <a:ext cx="1322400" cy="1878000"/>
            </a:xfrm>
            <a:custGeom>
              <a:avLst/>
              <a:gdLst/>
              <a:ahLst/>
              <a:cxnLst/>
              <a:rect l="l" t="t" r="r" b="b"/>
              <a:pathLst>
                <a:path w="120000" h="120000" extrusionOk="0">
                  <a:moveTo>
                    <a:pt x="119999" y="114928"/>
                  </a:moveTo>
                  <a:cubicBezTo>
                    <a:pt x="119999" y="117666"/>
                    <a:pt x="116834" y="120000"/>
                    <a:pt x="112949" y="120000"/>
                  </a:cubicBezTo>
                  <a:cubicBezTo>
                    <a:pt x="7194" y="120000"/>
                    <a:pt x="7194" y="120000"/>
                    <a:pt x="7194" y="120000"/>
                  </a:cubicBezTo>
                  <a:cubicBezTo>
                    <a:pt x="3165" y="120000"/>
                    <a:pt x="0" y="117666"/>
                    <a:pt x="0" y="114928"/>
                  </a:cubicBezTo>
                  <a:cubicBezTo>
                    <a:pt x="0" y="4970"/>
                    <a:pt x="0" y="4970"/>
                    <a:pt x="0" y="4970"/>
                  </a:cubicBezTo>
                  <a:cubicBezTo>
                    <a:pt x="0" y="2231"/>
                    <a:pt x="3165" y="0"/>
                    <a:pt x="7194" y="0"/>
                  </a:cubicBezTo>
                  <a:cubicBezTo>
                    <a:pt x="112949" y="0"/>
                    <a:pt x="112949" y="0"/>
                    <a:pt x="112949" y="0"/>
                  </a:cubicBezTo>
                  <a:cubicBezTo>
                    <a:pt x="116834" y="0"/>
                    <a:pt x="119999" y="2231"/>
                    <a:pt x="119999" y="4970"/>
                  </a:cubicBezTo>
                  <a:cubicBezTo>
                    <a:pt x="119999" y="114928"/>
                    <a:pt x="119999" y="114928"/>
                    <a:pt x="119999" y="114928"/>
                  </a:cubicBezTo>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39" name="Google Shape;139;g5f2fbadee2_0_189"/>
            <p:cNvSpPr/>
            <p:nvPr/>
          </p:nvSpPr>
          <p:spPr>
            <a:xfrm>
              <a:off x="8107371" y="2127567"/>
              <a:ext cx="1308000" cy="1863600"/>
            </a:xfrm>
            <a:custGeom>
              <a:avLst/>
              <a:gdLst/>
              <a:ahLst/>
              <a:cxnLst/>
              <a:rect l="l" t="t" r="r" b="b"/>
              <a:pathLst>
                <a:path w="120000" h="120000" extrusionOk="0">
                  <a:moveTo>
                    <a:pt x="6545" y="120000"/>
                  </a:moveTo>
                  <a:cubicBezTo>
                    <a:pt x="2909" y="120000"/>
                    <a:pt x="0" y="117955"/>
                    <a:pt x="0" y="115400"/>
                  </a:cubicBezTo>
                  <a:cubicBezTo>
                    <a:pt x="0" y="4599"/>
                    <a:pt x="0" y="4599"/>
                    <a:pt x="0" y="4599"/>
                  </a:cubicBezTo>
                  <a:cubicBezTo>
                    <a:pt x="0" y="2146"/>
                    <a:pt x="2909" y="0"/>
                    <a:pt x="6545" y="0"/>
                  </a:cubicBezTo>
                  <a:cubicBezTo>
                    <a:pt x="113454" y="0"/>
                    <a:pt x="113454" y="0"/>
                    <a:pt x="113454" y="0"/>
                  </a:cubicBezTo>
                  <a:cubicBezTo>
                    <a:pt x="117090" y="0"/>
                    <a:pt x="120000" y="2146"/>
                    <a:pt x="120000" y="4599"/>
                  </a:cubicBezTo>
                  <a:cubicBezTo>
                    <a:pt x="120000" y="115400"/>
                    <a:pt x="120000" y="115400"/>
                    <a:pt x="120000" y="115400"/>
                  </a:cubicBezTo>
                  <a:cubicBezTo>
                    <a:pt x="120000" y="117955"/>
                    <a:pt x="117090" y="120000"/>
                    <a:pt x="113454" y="120000"/>
                  </a:cubicBezTo>
                  <a:cubicBezTo>
                    <a:pt x="6545" y="120000"/>
                    <a:pt x="6545" y="120000"/>
                    <a:pt x="6545" y="120000"/>
                  </a:cubicBezTo>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0" name="Google Shape;140;g5f2fbadee2_0_189"/>
            <p:cNvSpPr/>
            <p:nvPr/>
          </p:nvSpPr>
          <p:spPr>
            <a:xfrm>
              <a:off x="8748721" y="2197417"/>
              <a:ext cx="23700" cy="23700"/>
            </a:xfrm>
            <a:prstGeom prst="ellipse">
              <a:avLst/>
            </a:prstGeom>
            <a:solidFill>
              <a:srgbClr val="2C2C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1" name="Google Shape;141;g5f2fbadee2_0_189"/>
            <p:cNvSpPr/>
            <p:nvPr/>
          </p:nvSpPr>
          <p:spPr>
            <a:xfrm>
              <a:off x="8748721" y="2195831"/>
              <a:ext cx="23700" cy="23700"/>
            </a:xfrm>
            <a:prstGeom prst="ellipse">
              <a:avLst/>
            </a:prstGeom>
            <a:solidFill>
              <a:srgbClr val="0A0A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2" name="Google Shape;142;g5f2fbadee2_0_189"/>
            <p:cNvSpPr/>
            <p:nvPr/>
          </p:nvSpPr>
          <p:spPr>
            <a:xfrm>
              <a:off x="8753484" y="2200592"/>
              <a:ext cx="14400" cy="144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3" name="Google Shape;143;g5f2fbadee2_0_189"/>
            <p:cNvSpPr/>
            <p:nvPr/>
          </p:nvSpPr>
          <p:spPr>
            <a:xfrm>
              <a:off x="8756659" y="2203767"/>
              <a:ext cx="7800" cy="7800"/>
            </a:xfrm>
            <a:prstGeom prst="ellipse">
              <a:avLst/>
            </a:prstGeom>
            <a:solidFill>
              <a:srgbClr val="2C99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4" name="Google Shape;144;g5f2fbadee2_0_189"/>
            <p:cNvSpPr/>
            <p:nvPr/>
          </p:nvSpPr>
          <p:spPr>
            <a:xfrm>
              <a:off x="8759834" y="2206942"/>
              <a:ext cx="1500" cy="1500"/>
            </a:xfrm>
            <a:custGeom>
              <a:avLst/>
              <a:gdLst/>
              <a:ahLst/>
              <a:cxnLst/>
              <a:rect l="l" t="t" r="r" b="b"/>
              <a:pathLst>
                <a:path w="120000" h="120000" extrusionOk="0">
                  <a:moveTo>
                    <a:pt x="120000" y="0"/>
                  </a:moveTo>
                  <a:lnTo>
                    <a:pt x="120000" y="120000"/>
                  </a:lnTo>
                  <a:lnTo>
                    <a:pt x="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5" name="Google Shape;145;g5f2fbadee2_0_189"/>
            <p:cNvSpPr/>
            <p:nvPr/>
          </p:nvSpPr>
          <p:spPr>
            <a:xfrm>
              <a:off x="8723321" y="2203767"/>
              <a:ext cx="11100" cy="11100"/>
            </a:xfrm>
            <a:prstGeom prst="rect">
              <a:avLst/>
            </a:prstGeom>
            <a:solidFill>
              <a:srgbClr val="4646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6" name="Google Shape;146;g5f2fbadee2_0_189"/>
            <p:cNvSpPr/>
            <p:nvPr/>
          </p:nvSpPr>
          <p:spPr>
            <a:xfrm>
              <a:off x="8178809" y="2278381"/>
              <a:ext cx="1165200" cy="1554300"/>
            </a:xfrm>
            <a:prstGeom prst="rect">
              <a:avLst/>
            </a:prstGeom>
            <a:solidFill>
              <a:srgbClr val="0C0D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7" name="Google Shape;147;g5f2fbadee2_0_189"/>
            <p:cNvSpPr/>
            <p:nvPr/>
          </p:nvSpPr>
          <p:spPr>
            <a:xfrm>
              <a:off x="8185159" y="2284731"/>
              <a:ext cx="1152600" cy="1541400"/>
            </a:xfrm>
            <a:prstGeom prst="rect">
              <a:avLst/>
            </a:prstGeom>
            <a:solidFill>
              <a:srgbClr val="7E7E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8" name="Google Shape;148;g5f2fbadee2_0_189"/>
            <p:cNvSpPr/>
            <p:nvPr/>
          </p:nvSpPr>
          <p:spPr>
            <a:xfrm>
              <a:off x="8712209" y="3865880"/>
              <a:ext cx="98400" cy="99900"/>
            </a:xfrm>
            <a:prstGeom prst="ellipse">
              <a:avLst/>
            </a:pr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49" name="Google Shape;149;g5f2fbadee2_0_189"/>
            <p:cNvSpPr/>
            <p:nvPr/>
          </p:nvSpPr>
          <p:spPr>
            <a:xfrm>
              <a:off x="8736021" y="3889692"/>
              <a:ext cx="50700" cy="50700"/>
            </a:xfrm>
            <a:custGeom>
              <a:avLst/>
              <a:gdLst/>
              <a:ahLst/>
              <a:cxnLst/>
              <a:rect l="l" t="t" r="r" b="b"/>
              <a:pathLst>
                <a:path w="120000" h="120000" extrusionOk="0">
                  <a:moveTo>
                    <a:pt x="112500" y="78750"/>
                  </a:moveTo>
                  <a:cubicBezTo>
                    <a:pt x="105000" y="78750"/>
                    <a:pt x="105000" y="78750"/>
                    <a:pt x="105000" y="78750"/>
                  </a:cubicBezTo>
                  <a:cubicBezTo>
                    <a:pt x="105000" y="93750"/>
                    <a:pt x="93750" y="105000"/>
                    <a:pt x="78750" y="105000"/>
                  </a:cubicBezTo>
                  <a:cubicBezTo>
                    <a:pt x="41250" y="105000"/>
                    <a:pt x="41250" y="105000"/>
                    <a:pt x="41250" y="105000"/>
                  </a:cubicBezTo>
                  <a:cubicBezTo>
                    <a:pt x="26250" y="105000"/>
                    <a:pt x="15000" y="93750"/>
                    <a:pt x="15000" y="78750"/>
                  </a:cubicBezTo>
                  <a:cubicBezTo>
                    <a:pt x="15000" y="41250"/>
                    <a:pt x="15000" y="41250"/>
                    <a:pt x="15000" y="41250"/>
                  </a:cubicBezTo>
                  <a:cubicBezTo>
                    <a:pt x="15000" y="26250"/>
                    <a:pt x="26250" y="15000"/>
                    <a:pt x="41250" y="15000"/>
                  </a:cubicBezTo>
                  <a:cubicBezTo>
                    <a:pt x="78750" y="15000"/>
                    <a:pt x="78750" y="15000"/>
                    <a:pt x="78750" y="15000"/>
                  </a:cubicBezTo>
                  <a:cubicBezTo>
                    <a:pt x="93750" y="15000"/>
                    <a:pt x="105000" y="26250"/>
                    <a:pt x="105000" y="41250"/>
                  </a:cubicBezTo>
                  <a:cubicBezTo>
                    <a:pt x="105000" y="78750"/>
                    <a:pt x="105000" y="78750"/>
                    <a:pt x="105000" y="78750"/>
                  </a:cubicBezTo>
                  <a:cubicBezTo>
                    <a:pt x="112500" y="78750"/>
                    <a:pt x="112500" y="78750"/>
                    <a:pt x="112500" y="78750"/>
                  </a:cubicBezTo>
                  <a:cubicBezTo>
                    <a:pt x="120000" y="78750"/>
                    <a:pt x="120000" y="78750"/>
                    <a:pt x="120000" y="78750"/>
                  </a:cubicBezTo>
                  <a:cubicBezTo>
                    <a:pt x="120000" y="41250"/>
                    <a:pt x="120000" y="41250"/>
                    <a:pt x="120000" y="41250"/>
                  </a:cubicBezTo>
                  <a:cubicBezTo>
                    <a:pt x="120000" y="18750"/>
                    <a:pt x="105000" y="0"/>
                    <a:pt x="78750" y="0"/>
                  </a:cubicBezTo>
                  <a:cubicBezTo>
                    <a:pt x="41250" y="0"/>
                    <a:pt x="41250" y="0"/>
                    <a:pt x="41250" y="0"/>
                  </a:cubicBezTo>
                  <a:cubicBezTo>
                    <a:pt x="18750" y="0"/>
                    <a:pt x="0" y="18750"/>
                    <a:pt x="0" y="41250"/>
                  </a:cubicBezTo>
                  <a:cubicBezTo>
                    <a:pt x="0" y="78750"/>
                    <a:pt x="0" y="78750"/>
                    <a:pt x="0" y="78750"/>
                  </a:cubicBezTo>
                  <a:cubicBezTo>
                    <a:pt x="0" y="105000"/>
                    <a:pt x="18750" y="120000"/>
                    <a:pt x="41250" y="120000"/>
                  </a:cubicBezTo>
                  <a:cubicBezTo>
                    <a:pt x="78750" y="120000"/>
                    <a:pt x="78750" y="120000"/>
                    <a:pt x="78750" y="120000"/>
                  </a:cubicBezTo>
                  <a:cubicBezTo>
                    <a:pt x="105000" y="120000"/>
                    <a:pt x="120000" y="105000"/>
                    <a:pt x="120000" y="78750"/>
                  </a:cubicBezTo>
                  <a:lnTo>
                    <a:pt x="112500" y="78750"/>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grpSp>
        <p:nvGrpSpPr>
          <p:cNvPr id="150" name="Google Shape;150;g5f2fbadee2_0_189"/>
          <p:cNvGrpSpPr/>
          <p:nvPr/>
        </p:nvGrpSpPr>
        <p:grpSpPr>
          <a:xfrm flipH="1">
            <a:off x="4857024" y="1436693"/>
            <a:ext cx="2500526" cy="3667171"/>
            <a:chOff x="8099434" y="2121217"/>
            <a:chExt cx="1322400" cy="1878000"/>
          </a:xfrm>
        </p:grpSpPr>
        <p:sp>
          <p:nvSpPr>
            <p:cNvPr id="151" name="Google Shape;151;g5f2fbadee2_0_189"/>
            <p:cNvSpPr/>
            <p:nvPr/>
          </p:nvSpPr>
          <p:spPr>
            <a:xfrm>
              <a:off x="8099434" y="2121217"/>
              <a:ext cx="1322400" cy="1878000"/>
            </a:xfrm>
            <a:custGeom>
              <a:avLst/>
              <a:gdLst/>
              <a:ahLst/>
              <a:cxnLst/>
              <a:rect l="l" t="t" r="r" b="b"/>
              <a:pathLst>
                <a:path w="120000" h="120000" extrusionOk="0">
                  <a:moveTo>
                    <a:pt x="119999" y="114928"/>
                  </a:moveTo>
                  <a:cubicBezTo>
                    <a:pt x="119999" y="117666"/>
                    <a:pt x="116834" y="120000"/>
                    <a:pt x="112949" y="120000"/>
                  </a:cubicBezTo>
                  <a:cubicBezTo>
                    <a:pt x="7194" y="120000"/>
                    <a:pt x="7194" y="120000"/>
                    <a:pt x="7194" y="120000"/>
                  </a:cubicBezTo>
                  <a:cubicBezTo>
                    <a:pt x="3165" y="120000"/>
                    <a:pt x="0" y="117666"/>
                    <a:pt x="0" y="114928"/>
                  </a:cubicBezTo>
                  <a:cubicBezTo>
                    <a:pt x="0" y="4970"/>
                    <a:pt x="0" y="4970"/>
                    <a:pt x="0" y="4970"/>
                  </a:cubicBezTo>
                  <a:cubicBezTo>
                    <a:pt x="0" y="2231"/>
                    <a:pt x="3165" y="0"/>
                    <a:pt x="7194" y="0"/>
                  </a:cubicBezTo>
                  <a:cubicBezTo>
                    <a:pt x="112949" y="0"/>
                    <a:pt x="112949" y="0"/>
                    <a:pt x="112949" y="0"/>
                  </a:cubicBezTo>
                  <a:cubicBezTo>
                    <a:pt x="116834" y="0"/>
                    <a:pt x="119999" y="2231"/>
                    <a:pt x="119999" y="4970"/>
                  </a:cubicBezTo>
                  <a:cubicBezTo>
                    <a:pt x="119999" y="114928"/>
                    <a:pt x="119999" y="114928"/>
                    <a:pt x="119999" y="114928"/>
                  </a:cubicBezTo>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2" name="Google Shape;152;g5f2fbadee2_0_189"/>
            <p:cNvSpPr/>
            <p:nvPr/>
          </p:nvSpPr>
          <p:spPr>
            <a:xfrm>
              <a:off x="8107371" y="2127567"/>
              <a:ext cx="1308000" cy="1863600"/>
            </a:xfrm>
            <a:custGeom>
              <a:avLst/>
              <a:gdLst/>
              <a:ahLst/>
              <a:cxnLst/>
              <a:rect l="l" t="t" r="r" b="b"/>
              <a:pathLst>
                <a:path w="120000" h="120000" extrusionOk="0">
                  <a:moveTo>
                    <a:pt x="6545" y="120000"/>
                  </a:moveTo>
                  <a:cubicBezTo>
                    <a:pt x="2909" y="120000"/>
                    <a:pt x="0" y="117955"/>
                    <a:pt x="0" y="115400"/>
                  </a:cubicBezTo>
                  <a:cubicBezTo>
                    <a:pt x="0" y="4599"/>
                    <a:pt x="0" y="4599"/>
                    <a:pt x="0" y="4599"/>
                  </a:cubicBezTo>
                  <a:cubicBezTo>
                    <a:pt x="0" y="2146"/>
                    <a:pt x="2909" y="0"/>
                    <a:pt x="6545" y="0"/>
                  </a:cubicBezTo>
                  <a:cubicBezTo>
                    <a:pt x="113454" y="0"/>
                    <a:pt x="113454" y="0"/>
                    <a:pt x="113454" y="0"/>
                  </a:cubicBezTo>
                  <a:cubicBezTo>
                    <a:pt x="117090" y="0"/>
                    <a:pt x="120000" y="2146"/>
                    <a:pt x="120000" y="4599"/>
                  </a:cubicBezTo>
                  <a:cubicBezTo>
                    <a:pt x="120000" y="115400"/>
                    <a:pt x="120000" y="115400"/>
                    <a:pt x="120000" y="115400"/>
                  </a:cubicBezTo>
                  <a:cubicBezTo>
                    <a:pt x="120000" y="117955"/>
                    <a:pt x="117090" y="120000"/>
                    <a:pt x="113454" y="120000"/>
                  </a:cubicBezTo>
                  <a:cubicBezTo>
                    <a:pt x="6545" y="120000"/>
                    <a:pt x="6545" y="120000"/>
                    <a:pt x="6545" y="120000"/>
                  </a:cubicBezTo>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3" name="Google Shape;153;g5f2fbadee2_0_189"/>
            <p:cNvSpPr/>
            <p:nvPr/>
          </p:nvSpPr>
          <p:spPr>
            <a:xfrm>
              <a:off x="8748721" y="2197417"/>
              <a:ext cx="23700" cy="23700"/>
            </a:xfrm>
            <a:prstGeom prst="ellipse">
              <a:avLst/>
            </a:prstGeom>
            <a:solidFill>
              <a:srgbClr val="2C2C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4" name="Google Shape;154;g5f2fbadee2_0_189"/>
            <p:cNvSpPr/>
            <p:nvPr/>
          </p:nvSpPr>
          <p:spPr>
            <a:xfrm>
              <a:off x="8748721" y="2195831"/>
              <a:ext cx="23700" cy="23700"/>
            </a:xfrm>
            <a:prstGeom prst="ellipse">
              <a:avLst/>
            </a:prstGeom>
            <a:solidFill>
              <a:srgbClr val="0A0A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5" name="Google Shape;155;g5f2fbadee2_0_189"/>
            <p:cNvSpPr/>
            <p:nvPr/>
          </p:nvSpPr>
          <p:spPr>
            <a:xfrm>
              <a:off x="8753484" y="2200592"/>
              <a:ext cx="14400" cy="144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6" name="Google Shape;156;g5f2fbadee2_0_189"/>
            <p:cNvSpPr/>
            <p:nvPr/>
          </p:nvSpPr>
          <p:spPr>
            <a:xfrm>
              <a:off x="8756659" y="2203767"/>
              <a:ext cx="7800" cy="7800"/>
            </a:xfrm>
            <a:prstGeom prst="ellipse">
              <a:avLst/>
            </a:prstGeom>
            <a:solidFill>
              <a:srgbClr val="2C99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7" name="Google Shape;157;g5f2fbadee2_0_189"/>
            <p:cNvSpPr/>
            <p:nvPr/>
          </p:nvSpPr>
          <p:spPr>
            <a:xfrm>
              <a:off x="8759834" y="2206942"/>
              <a:ext cx="1500" cy="1500"/>
            </a:xfrm>
            <a:custGeom>
              <a:avLst/>
              <a:gdLst/>
              <a:ahLst/>
              <a:cxnLst/>
              <a:rect l="l" t="t" r="r" b="b"/>
              <a:pathLst>
                <a:path w="120000" h="120000" extrusionOk="0">
                  <a:moveTo>
                    <a:pt x="120000" y="0"/>
                  </a:moveTo>
                  <a:lnTo>
                    <a:pt x="120000" y="120000"/>
                  </a:lnTo>
                  <a:lnTo>
                    <a:pt x="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8" name="Google Shape;158;g5f2fbadee2_0_189"/>
            <p:cNvSpPr/>
            <p:nvPr/>
          </p:nvSpPr>
          <p:spPr>
            <a:xfrm>
              <a:off x="8723321" y="2203767"/>
              <a:ext cx="11100" cy="11100"/>
            </a:xfrm>
            <a:prstGeom prst="rect">
              <a:avLst/>
            </a:prstGeom>
            <a:solidFill>
              <a:srgbClr val="4646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59" name="Google Shape;159;g5f2fbadee2_0_189"/>
            <p:cNvSpPr/>
            <p:nvPr/>
          </p:nvSpPr>
          <p:spPr>
            <a:xfrm>
              <a:off x="8178809" y="2278381"/>
              <a:ext cx="1165200" cy="1554300"/>
            </a:xfrm>
            <a:prstGeom prst="rect">
              <a:avLst/>
            </a:prstGeom>
            <a:solidFill>
              <a:srgbClr val="0C0D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0" name="Google Shape;160;g5f2fbadee2_0_189"/>
            <p:cNvSpPr/>
            <p:nvPr/>
          </p:nvSpPr>
          <p:spPr>
            <a:xfrm>
              <a:off x="8185159" y="2284731"/>
              <a:ext cx="1152600" cy="1541400"/>
            </a:xfrm>
            <a:prstGeom prst="rect">
              <a:avLst/>
            </a:prstGeom>
            <a:solidFill>
              <a:srgbClr val="7E7E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1" name="Google Shape;161;g5f2fbadee2_0_189"/>
            <p:cNvSpPr/>
            <p:nvPr/>
          </p:nvSpPr>
          <p:spPr>
            <a:xfrm>
              <a:off x="8712209" y="3865880"/>
              <a:ext cx="98400" cy="99900"/>
            </a:xfrm>
            <a:prstGeom prst="ellipse">
              <a:avLst/>
            </a:pr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2" name="Google Shape;162;g5f2fbadee2_0_189"/>
            <p:cNvSpPr/>
            <p:nvPr/>
          </p:nvSpPr>
          <p:spPr>
            <a:xfrm>
              <a:off x="8736021" y="3889692"/>
              <a:ext cx="50700" cy="50700"/>
            </a:xfrm>
            <a:custGeom>
              <a:avLst/>
              <a:gdLst/>
              <a:ahLst/>
              <a:cxnLst/>
              <a:rect l="l" t="t" r="r" b="b"/>
              <a:pathLst>
                <a:path w="120000" h="120000" extrusionOk="0">
                  <a:moveTo>
                    <a:pt x="112500" y="78750"/>
                  </a:moveTo>
                  <a:cubicBezTo>
                    <a:pt x="105000" y="78750"/>
                    <a:pt x="105000" y="78750"/>
                    <a:pt x="105000" y="78750"/>
                  </a:cubicBezTo>
                  <a:cubicBezTo>
                    <a:pt x="105000" y="93750"/>
                    <a:pt x="93750" y="105000"/>
                    <a:pt x="78750" y="105000"/>
                  </a:cubicBezTo>
                  <a:cubicBezTo>
                    <a:pt x="41250" y="105000"/>
                    <a:pt x="41250" y="105000"/>
                    <a:pt x="41250" y="105000"/>
                  </a:cubicBezTo>
                  <a:cubicBezTo>
                    <a:pt x="26250" y="105000"/>
                    <a:pt x="15000" y="93750"/>
                    <a:pt x="15000" y="78750"/>
                  </a:cubicBezTo>
                  <a:cubicBezTo>
                    <a:pt x="15000" y="41250"/>
                    <a:pt x="15000" y="41250"/>
                    <a:pt x="15000" y="41250"/>
                  </a:cubicBezTo>
                  <a:cubicBezTo>
                    <a:pt x="15000" y="26250"/>
                    <a:pt x="26250" y="15000"/>
                    <a:pt x="41250" y="15000"/>
                  </a:cubicBezTo>
                  <a:cubicBezTo>
                    <a:pt x="78750" y="15000"/>
                    <a:pt x="78750" y="15000"/>
                    <a:pt x="78750" y="15000"/>
                  </a:cubicBezTo>
                  <a:cubicBezTo>
                    <a:pt x="93750" y="15000"/>
                    <a:pt x="105000" y="26250"/>
                    <a:pt x="105000" y="41250"/>
                  </a:cubicBezTo>
                  <a:cubicBezTo>
                    <a:pt x="105000" y="78750"/>
                    <a:pt x="105000" y="78750"/>
                    <a:pt x="105000" y="78750"/>
                  </a:cubicBezTo>
                  <a:cubicBezTo>
                    <a:pt x="112500" y="78750"/>
                    <a:pt x="112500" y="78750"/>
                    <a:pt x="112500" y="78750"/>
                  </a:cubicBezTo>
                  <a:cubicBezTo>
                    <a:pt x="120000" y="78750"/>
                    <a:pt x="120000" y="78750"/>
                    <a:pt x="120000" y="78750"/>
                  </a:cubicBezTo>
                  <a:cubicBezTo>
                    <a:pt x="120000" y="41250"/>
                    <a:pt x="120000" y="41250"/>
                    <a:pt x="120000" y="41250"/>
                  </a:cubicBezTo>
                  <a:cubicBezTo>
                    <a:pt x="120000" y="18750"/>
                    <a:pt x="105000" y="0"/>
                    <a:pt x="78750" y="0"/>
                  </a:cubicBezTo>
                  <a:cubicBezTo>
                    <a:pt x="41250" y="0"/>
                    <a:pt x="41250" y="0"/>
                    <a:pt x="41250" y="0"/>
                  </a:cubicBezTo>
                  <a:cubicBezTo>
                    <a:pt x="18750" y="0"/>
                    <a:pt x="0" y="18750"/>
                    <a:pt x="0" y="41250"/>
                  </a:cubicBezTo>
                  <a:cubicBezTo>
                    <a:pt x="0" y="78750"/>
                    <a:pt x="0" y="78750"/>
                    <a:pt x="0" y="78750"/>
                  </a:cubicBezTo>
                  <a:cubicBezTo>
                    <a:pt x="0" y="105000"/>
                    <a:pt x="18750" y="120000"/>
                    <a:pt x="41250" y="120000"/>
                  </a:cubicBezTo>
                  <a:cubicBezTo>
                    <a:pt x="78750" y="120000"/>
                    <a:pt x="78750" y="120000"/>
                    <a:pt x="78750" y="120000"/>
                  </a:cubicBezTo>
                  <a:cubicBezTo>
                    <a:pt x="105000" y="120000"/>
                    <a:pt x="120000" y="105000"/>
                    <a:pt x="120000" y="78750"/>
                  </a:cubicBezTo>
                  <a:lnTo>
                    <a:pt x="112500" y="78750"/>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grpSp>
        <p:nvGrpSpPr>
          <p:cNvPr id="163" name="Google Shape;163;g5f2fbadee2_0_189"/>
          <p:cNvGrpSpPr/>
          <p:nvPr/>
        </p:nvGrpSpPr>
        <p:grpSpPr>
          <a:xfrm flipH="1">
            <a:off x="8009139" y="1449091"/>
            <a:ext cx="2500526" cy="3667171"/>
            <a:chOff x="8099434" y="2121217"/>
            <a:chExt cx="1322400" cy="1878000"/>
          </a:xfrm>
        </p:grpSpPr>
        <p:sp>
          <p:nvSpPr>
            <p:cNvPr id="164" name="Google Shape;164;g5f2fbadee2_0_189"/>
            <p:cNvSpPr/>
            <p:nvPr/>
          </p:nvSpPr>
          <p:spPr>
            <a:xfrm>
              <a:off x="8099434" y="2121217"/>
              <a:ext cx="1322400" cy="1878000"/>
            </a:xfrm>
            <a:custGeom>
              <a:avLst/>
              <a:gdLst/>
              <a:ahLst/>
              <a:cxnLst/>
              <a:rect l="l" t="t" r="r" b="b"/>
              <a:pathLst>
                <a:path w="120000" h="120000" extrusionOk="0">
                  <a:moveTo>
                    <a:pt x="119999" y="114928"/>
                  </a:moveTo>
                  <a:cubicBezTo>
                    <a:pt x="119999" y="117666"/>
                    <a:pt x="116834" y="120000"/>
                    <a:pt x="112949" y="120000"/>
                  </a:cubicBezTo>
                  <a:cubicBezTo>
                    <a:pt x="7194" y="120000"/>
                    <a:pt x="7194" y="120000"/>
                    <a:pt x="7194" y="120000"/>
                  </a:cubicBezTo>
                  <a:cubicBezTo>
                    <a:pt x="3165" y="120000"/>
                    <a:pt x="0" y="117666"/>
                    <a:pt x="0" y="114928"/>
                  </a:cubicBezTo>
                  <a:cubicBezTo>
                    <a:pt x="0" y="4970"/>
                    <a:pt x="0" y="4970"/>
                    <a:pt x="0" y="4970"/>
                  </a:cubicBezTo>
                  <a:cubicBezTo>
                    <a:pt x="0" y="2231"/>
                    <a:pt x="3165" y="0"/>
                    <a:pt x="7194" y="0"/>
                  </a:cubicBezTo>
                  <a:cubicBezTo>
                    <a:pt x="112949" y="0"/>
                    <a:pt x="112949" y="0"/>
                    <a:pt x="112949" y="0"/>
                  </a:cubicBezTo>
                  <a:cubicBezTo>
                    <a:pt x="116834" y="0"/>
                    <a:pt x="119999" y="2231"/>
                    <a:pt x="119999" y="4970"/>
                  </a:cubicBezTo>
                  <a:cubicBezTo>
                    <a:pt x="119999" y="114928"/>
                    <a:pt x="119999" y="114928"/>
                    <a:pt x="119999" y="114928"/>
                  </a:cubicBezTo>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5" name="Google Shape;165;g5f2fbadee2_0_189"/>
            <p:cNvSpPr/>
            <p:nvPr/>
          </p:nvSpPr>
          <p:spPr>
            <a:xfrm>
              <a:off x="8107371" y="2127567"/>
              <a:ext cx="1308000" cy="1863600"/>
            </a:xfrm>
            <a:custGeom>
              <a:avLst/>
              <a:gdLst/>
              <a:ahLst/>
              <a:cxnLst/>
              <a:rect l="l" t="t" r="r" b="b"/>
              <a:pathLst>
                <a:path w="120000" h="120000" extrusionOk="0">
                  <a:moveTo>
                    <a:pt x="6545" y="120000"/>
                  </a:moveTo>
                  <a:cubicBezTo>
                    <a:pt x="2909" y="120000"/>
                    <a:pt x="0" y="117955"/>
                    <a:pt x="0" y="115400"/>
                  </a:cubicBezTo>
                  <a:cubicBezTo>
                    <a:pt x="0" y="4599"/>
                    <a:pt x="0" y="4599"/>
                    <a:pt x="0" y="4599"/>
                  </a:cubicBezTo>
                  <a:cubicBezTo>
                    <a:pt x="0" y="2146"/>
                    <a:pt x="2909" y="0"/>
                    <a:pt x="6545" y="0"/>
                  </a:cubicBezTo>
                  <a:cubicBezTo>
                    <a:pt x="113454" y="0"/>
                    <a:pt x="113454" y="0"/>
                    <a:pt x="113454" y="0"/>
                  </a:cubicBezTo>
                  <a:cubicBezTo>
                    <a:pt x="117090" y="0"/>
                    <a:pt x="120000" y="2146"/>
                    <a:pt x="120000" y="4599"/>
                  </a:cubicBezTo>
                  <a:cubicBezTo>
                    <a:pt x="120000" y="115400"/>
                    <a:pt x="120000" y="115400"/>
                    <a:pt x="120000" y="115400"/>
                  </a:cubicBezTo>
                  <a:cubicBezTo>
                    <a:pt x="120000" y="117955"/>
                    <a:pt x="117090" y="120000"/>
                    <a:pt x="113454" y="120000"/>
                  </a:cubicBezTo>
                  <a:cubicBezTo>
                    <a:pt x="6545" y="120000"/>
                    <a:pt x="6545" y="120000"/>
                    <a:pt x="6545" y="120000"/>
                  </a:cubicBezTo>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6" name="Google Shape;166;g5f2fbadee2_0_189"/>
            <p:cNvSpPr/>
            <p:nvPr/>
          </p:nvSpPr>
          <p:spPr>
            <a:xfrm>
              <a:off x="8748721" y="2197417"/>
              <a:ext cx="23700" cy="23700"/>
            </a:xfrm>
            <a:prstGeom prst="ellipse">
              <a:avLst/>
            </a:prstGeom>
            <a:solidFill>
              <a:srgbClr val="2C2C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7" name="Google Shape;167;g5f2fbadee2_0_189"/>
            <p:cNvSpPr/>
            <p:nvPr/>
          </p:nvSpPr>
          <p:spPr>
            <a:xfrm>
              <a:off x="8748721" y="2195831"/>
              <a:ext cx="23700" cy="23700"/>
            </a:xfrm>
            <a:prstGeom prst="ellipse">
              <a:avLst/>
            </a:prstGeom>
            <a:solidFill>
              <a:srgbClr val="0A0A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8" name="Google Shape;168;g5f2fbadee2_0_189"/>
            <p:cNvSpPr/>
            <p:nvPr/>
          </p:nvSpPr>
          <p:spPr>
            <a:xfrm>
              <a:off x="8753484" y="2200592"/>
              <a:ext cx="14400" cy="144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69" name="Google Shape;169;g5f2fbadee2_0_189"/>
            <p:cNvSpPr/>
            <p:nvPr/>
          </p:nvSpPr>
          <p:spPr>
            <a:xfrm>
              <a:off x="8756659" y="2203767"/>
              <a:ext cx="7800" cy="7800"/>
            </a:xfrm>
            <a:prstGeom prst="ellipse">
              <a:avLst/>
            </a:prstGeom>
            <a:solidFill>
              <a:srgbClr val="2C99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0" name="Google Shape;170;g5f2fbadee2_0_189"/>
            <p:cNvSpPr/>
            <p:nvPr/>
          </p:nvSpPr>
          <p:spPr>
            <a:xfrm>
              <a:off x="8759834" y="2206942"/>
              <a:ext cx="1500" cy="1500"/>
            </a:xfrm>
            <a:custGeom>
              <a:avLst/>
              <a:gdLst/>
              <a:ahLst/>
              <a:cxnLst/>
              <a:rect l="l" t="t" r="r" b="b"/>
              <a:pathLst>
                <a:path w="120000" h="120000" extrusionOk="0">
                  <a:moveTo>
                    <a:pt x="120000" y="0"/>
                  </a:moveTo>
                  <a:lnTo>
                    <a:pt x="120000" y="120000"/>
                  </a:lnTo>
                  <a:lnTo>
                    <a:pt x="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1" name="Google Shape;171;g5f2fbadee2_0_189"/>
            <p:cNvSpPr/>
            <p:nvPr/>
          </p:nvSpPr>
          <p:spPr>
            <a:xfrm>
              <a:off x="8723321" y="2203767"/>
              <a:ext cx="11100" cy="11100"/>
            </a:xfrm>
            <a:prstGeom prst="rect">
              <a:avLst/>
            </a:prstGeom>
            <a:solidFill>
              <a:srgbClr val="4646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2" name="Google Shape;172;g5f2fbadee2_0_189"/>
            <p:cNvSpPr/>
            <p:nvPr/>
          </p:nvSpPr>
          <p:spPr>
            <a:xfrm>
              <a:off x="8178809" y="2278381"/>
              <a:ext cx="1165200" cy="1554300"/>
            </a:xfrm>
            <a:prstGeom prst="rect">
              <a:avLst/>
            </a:prstGeom>
            <a:solidFill>
              <a:srgbClr val="0C0D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3" name="Google Shape;173;g5f2fbadee2_0_189"/>
            <p:cNvSpPr/>
            <p:nvPr/>
          </p:nvSpPr>
          <p:spPr>
            <a:xfrm>
              <a:off x="8185159" y="2284731"/>
              <a:ext cx="1152600" cy="1541400"/>
            </a:xfrm>
            <a:prstGeom prst="rect">
              <a:avLst/>
            </a:prstGeom>
            <a:solidFill>
              <a:srgbClr val="7E7E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4" name="Google Shape;174;g5f2fbadee2_0_189"/>
            <p:cNvSpPr/>
            <p:nvPr/>
          </p:nvSpPr>
          <p:spPr>
            <a:xfrm>
              <a:off x="8712209" y="3865880"/>
              <a:ext cx="98400" cy="99900"/>
            </a:xfrm>
            <a:prstGeom prst="ellipse">
              <a:avLst/>
            </a:pr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sp>
          <p:nvSpPr>
            <p:cNvPr id="175" name="Google Shape;175;g5f2fbadee2_0_189"/>
            <p:cNvSpPr/>
            <p:nvPr/>
          </p:nvSpPr>
          <p:spPr>
            <a:xfrm>
              <a:off x="8736021" y="3889692"/>
              <a:ext cx="50700" cy="50700"/>
            </a:xfrm>
            <a:custGeom>
              <a:avLst/>
              <a:gdLst/>
              <a:ahLst/>
              <a:cxnLst/>
              <a:rect l="l" t="t" r="r" b="b"/>
              <a:pathLst>
                <a:path w="120000" h="120000" extrusionOk="0">
                  <a:moveTo>
                    <a:pt x="112500" y="78750"/>
                  </a:moveTo>
                  <a:cubicBezTo>
                    <a:pt x="105000" y="78750"/>
                    <a:pt x="105000" y="78750"/>
                    <a:pt x="105000" y="78750"/>
                  </a:cubicBezTo>
                  <a:cubicBezTo>
                    <a:pt x="105000" y="93750"/>
                    <a:pt x="93750" y="105000"/>
                    <a:pt x="78750" y="105000"/>
                  </a:cubicBezTo>
                  <a:cubicBezTo>
                    <a:pt x="41250" y="105000"/>
                    <a:pt x="41250" y="105000"/>
                    <a:pt x="41250" y="105000"/>
                  </a:cubicBezTo>
                  <a:cubicBezTo>
                    <a:pt x="26250" y="105000"/>
                    <a:pt x="15000" y="93750"/>
                    <a:pt x="15000" y="78750"/>
                  </a:cubicBezTo>
                  <a:cubicBezTo>
                    <a:pt x="15000" y="41250"/>
                    <a:pt x="15000" y="41250"/>
                    <a:pt x="15000" y="41250"/>
                  </a:cubicBezTo>
                  <a:cubicBezTo>
                    <a:pt x="15000" y="26250"/>
                    <a:pt x="26250" y="15000"/>
                    <a:pt x="41250" y="15000"/>
                  </a:cubicBezTo>
                  <a:cubicBezTo>
                    <a:pt x="78750" y="15000"/>
                    <a:pt x="78750" y="15000"/>
                    <a:pt x="78750" y="15000"/>
                  </a:cubicBezTo>
                  <a:cubicBezTo>
                    <a:pt x="93750" y="15000"/>
                    <a:pt x="105000" y="26250"/>
                    <a:pt x="105000" y="41250"/>
                  </a:cubicBezTo>
                  <a:cubicBezTo>
                    <a:pt x="105000" y="78750"/>
                    <a:pt x="105000" y="78750"/>
                    <a:pt x="105000" y="78750"/>
                  </a:cubicBezTo>
                  <a:cubicBezTo>
                    <a:pt x="112500" y="78750"/>
                    <a:pt x="112500" y="78750"/>
                    <a:pt x="112500" y="78750"/>
                  </a:cubicBezTo>
                  <a:cubicBezTo>
                    <a:pt x="120000" y="78750"/>
                    <a:pt x="120000" y="78750"/>
                    <a:pt x="120000" y="78750"/>
                  </a:cubicBezTo>
                  <a:cubicBezTo>
                    <a:pt x="120000" y="41250"/>
                    <a:pt x="120000" y="41250"/>
                    <a:pt x="120000" y="41250"/>
                  </a:cubicBezTo>
                  <a:cubicBezTo>
                    <a:pt x="120000" y="18750"/>
                    <a:pt x="105000" y="0"/>
                    <a:pt x="78750" y="0"/>
                  </a:cubicBezTo>
                  <a:cubicBezTo>
                    <a:pt x="41250" y="0"/>
                    <a:pt x="41250" y="0"/>
                    <a:pt x="41250" y="0"/>
                  </a:cubicBezTo>
                  <a:cubicBezTo>
                    <a:pt x="18750" y="0"/>
                    <a:pt x="0" y="18750"/>
                    <a:pt x="0" y="41250"/>
                  </a:cubicBezTo>
                  <a:cubicBezTo>
                    <a:pt x="0" y="78750"/>
                    <a:pt x="0" y="78750"/>
                    <a:pt x="0" y="78750"/>
                  </a:cubicBezTo>
                  <a:cubicBezTo>
                    <a:pt x="0" y="105000"/>
                    <a:pt x="18750" y="120000"/>
                    <a:pt x="41250" y="120000"/>
                  </a:cubicBezTo>
                  <a:cubicBezTo>
                    <a:pt x="78750" y="120000"/>
                    <a:pt x="78750" y="120000"/>
                    <a:pt x="78750" y="120000"/>
                  </a:cubicBezTo>
                  <a:cubicBezTo>
                    <a:pt x="105000" y="120000"/>
                    <a:pt x="120000" y="105000"/>
                    <a:pt x="120000" y="78750"/>
                  </a:cubicBezTo>
                  <a:lnTo>
                    <a:pt x="112500" y="78750"/>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rial"/>
                <a:ea typeface="Arial"/>
                <a:cs typeface="Arial"/>
                <a:sym typeface="Arial"/>
              </a:endParaRPr>
            </a:p>
          </p:txBody>
        </p:sp>
      </p:grpSp>
      <p:sp>
        <p:nvSpPr>
          <p:cNvPr id="176" name="Google Shape;176;g5f2fbadee2_0_189"/>
          <p:cNvSpPr>
            <a:spLocks noGrp="1"/>
          </p:cNvSpPr>
          <p:nvPr>
            <p:ph type="pic" idx="2"/>
          </p:nvPr>
        </p:nvSpPr>
        <p:spPr>
          <a:xfrm>
            <a:off x="1886857" y="1741905"/>
            <a:ext cx="2191200" cy="302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sp>
        <p:nvSpPr>
          <p:cNvPr id="177" name="Google Shape;177;g5f2fbadee2_0_189"/>
          <p:cNvSpPr>
            <a:spLocks noGrp="1"/>
          </p:cNvSpPr>
          <p:nvPr>
            <p:ph type="pic" idx="3"/>
          </p:nvPr>
        </p:nvSpPr>
        <p:spPr>
          <a:xfrm>
            <a:off x="5013838" y="1741904"/>
            <a:ext cx="2191200" cy="302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sp>
        <p:nvSpPr>
          <p:cNvPr id="178" name="Google Shape;178;g5f2fbadee2_0_189"/>
          <p:cNvSpPr>
            <a:spLocks noGrp="1"/>
          </p:cNvSpPr>
          <p:nvPr>
            <p:ph type="pic" idx="4"/>
          </p:nvPr>
        </p:nvSpPr>
        <p:spPr>
          <a:xfrm>
            <a:off x="8165952" y="1754732"/>
            <a:ext cx="2191200" cy="302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3700"/>
              <a:buFont typeface="Arial"/>
              <a:buChar char="–"/>
              <a:defRPr sz="37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700"/>
              </a:spcBef>
              <a:spcAft>
                <a:spcPts val="0"/>
              </a:spcAft>
              <a:buClr>
                <a:schemeClr val="dk1"/>
              </a:buClr>
              <a:buSzPts val="3200"/>
              <a:buFont typeface="Arial"/>
              <a:buChar char="•"/>
              <a:defRPr sz="32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dirty="0"/>
          </a:p>
        </p:txBody>
      </p:sp>
      <p:pic>
        <p:nvPicPr>
          <p:cNvPr id="179" name="Google Shape;179;g5f2fbadee2_0_189" descr="lightbg_logo.png"/>
          <p:cNvPicPr preferRelativeResize="0"/>
          <p:nvPr/>
        </p:nvPicPr>
        <p:blipFill rotWithShape="1">
          <a:blip r:embed="rId2">
            <a:alphaModFix/>
          </a:blip>
          <a:srcRect/>
          <a:stretch/>
        </p:blipFill>
        <p:spPr>
          <a:xfrm>
            <a:off x="10376139" y="6354373"/>
            <a:ext cx="1286663" cy="22090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_Custom Layout">
  <p:cSld name="21_Custom Layout">
    <p:bg>
      <p:bgPr>
        <a:solidFill>
          <a:schemeClr val="dk2"/>
        </a:solidFill>
        <a:effectLst/>
      </p:bgPr>
    </p:bg>
    <p:spTree>
      <p:nvGrpSpPr>
        <p:cNvPr id="1" name="Shape 18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181"/>
        <p:cNvGrpSpPr/>
        <p:nvPr/>
      </p:nvGrpSpPr>
      <p:grpSpPr>
        <a:xfrm>
          <a:off x="0" y="0"/>
          <a:ext cx="0" cy="0"/>
          <a:chOff x="0" y="0"/>
          <a:chExt cx="0" cy="0"/>
        </a:xfrm>
      </p:grpSpPr>
      <p:pic>
        <p:nvPicPr>
          <p:cNvPr id="182" name="Google Shape;182;g5f2fbadee2_0_234" descr="lightbg_logo.png"/>
          <p:cNvPicPr preferRelativeResize="0"/>
          <p:nvPr/>
        </p:nvPicPr>
        <p:blipFill rotWithShape="1">
          <a:blip r:embed="rId2">
            <a:alphaModFix/>
          </a:blip>
          <a:srcRect/>
          <a:stretch/>
        </p:blipFill>
        <p:spPr>
          <a:xfrm>
            <a:off x="666081" y="6319539"/>
            <a:ext cx="1286663" cy="22090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183"/>
        <p:cNvGrpSpPr/>
        <p:nvPr/>
      </p:nvGrpSpPr>
      <p:grpSpPr>
        <a:xfrm>
          <a:off x="0" y="0"/>
          <a:ext cx="0" cy="0"/>
          <a:chOff x="0" y="0"/>
          <a:chExt cx="0" cy="0"/>
        </a:xfrm>
      </p:grpSpPr>
      <p:sp>
        <p:nvSpPr>
          <p:cNvPr id="184" name="Google Shape;184;g5f2fbadee2_0_236"/>
          <p:cNvSpPr/>
          <p:nvPr/>
        </p:nvSpPr>
        <p:spPr>
          <a:xfrm>
            <a:off x="6082344" y="0"/>
            <a:ext cx="61095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pic>
        <p:nvPicPr>
          <p:cNvPr id="185" name="Google Shape;185;g5f2fbadee2_0_236" descr="cmyk_rev_logo.eps"/>
          <p:cNvPicPr preferRelativeResize="0"/>
          <p:nvPr/>
        </p:nvPicPr>
        <p:blipFill rotWithShape="1">
          <a:blip r:embed="rId2">
            <a:alphaModFix/>
          </a:blip>
          <a:srcRect/>
          <a:stretch/>
        </p:blipFill>
        <p:spPr>
          <a:xfrm>
            <a:off x="10376138" y="6344361"/>
            <a:ext cx="1286797" cy="2148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 name="Shape 186"/>
        <p:cNvGrpSpPr/>
        <p:nvPr/>
      </p:nvGrpSpPr>
      <p:grpSpPr>
        <a:xfrm>
          <a:off x="0" y="0"/>
          <a:ext cx="0" cy="0"/>
          <a:chOff x="0" y="0"/>
          <a:chExt cx="0" cy="0"/>
        </a:xfrm>
      </p:grpSpPr>
      <p:sp>
        <p:nvSpPr>
          <p:cNvPr id="187" name="Google Shape;187;g5f2fbadee2_0_239"/>
          <p:cNvSpPr/>
          <p:nvPr/>
        </p:nvSpPr>
        <p:spPr>
          <a:xfrm>
            <a:off x="0" y="0"/>
            <a:ext cx="12192000" cy="45903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pic>
        <p:nvPicPr>
          <p:cNvPr id="188" name="Google Shape;188;g5f2fbadee2_0_239" descr="lightbg_logo.png"/>
          <p:cNvPicPr preferRelativeResize="0"/>
          <p:nvPr/>
        </p:nvPicPr>
        <p:blipFill rotWithShape="1">
          <a:blip r:embed="rId2">
            <a:alphaModFix/>
          </a:blip>
          <a:srcRect/>
          <a:stretch/>
        </p:blipFill>
        <p:spPr>
          <a:xfrm>
            <a:off x="10376139" y="6354373"/>
            <a:ext cx="1286800" cy="2208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 name="Shape 189"/>
        <p:cNvGrpSpPr/>
        <p:nvPr/>
      </p:nvGrpSpPr>
      <p:grpSpPr>
        <a:xfrm>
          <a:off x="0" y="0"/>
          <a:ext cx="0" cy="0"/>
          <a:chOff x="0" y="0"/>
          <a:chExt cx="0" cy="0"/>
        </a:xfrm>
      </p:grpSpPr>
      <p:sp>
        <p:nvSpPr>
          <p:cNvPr id="190" name="Google Shape;190;g5f2fbadee2_0_242"/>
          <p:cNvSpPr/>
          <p:nvPr/>
        </p:nvSpPr>
        <p:spPr>
          <a:xfrm>
            <a:off x="0" y="4583016"/>
            <a:ext cx="12192000" cy="2274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pic>
        <p:nvPicPr>
          <p:cNvPr id="191" name="Google Shape;191;g5f2fbadee2_0_242" descr="cmyk_rev_logo.eps"/>
          <p:cNvPicPr preferRelativeResize="0"/>
          <p:nvPr/>
        </p:nvPicPr>
        <p:blipFill rotWithShape="1">
          <a:blip r:embed="rId2">
            <a:alphaModFix/>
          </a:blip>
          <a:srcRect/>
          <a:stretch/>
        </p:blipFill>
        <p:spPr>
          <a:xfrm>
            <a:off x="10376138" y="6344361"/>
            <a:ext cx="1286797" cy="214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7" name="Google Shape;2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8" name="Google Shape;2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iapositiva de título" type="title">
  <p:cSld name="Diapositiva de título">
    <p:spTree>
      <p:nvGrpSpPr>
        <p:cNvPr id="1" name="Shape 17"/>
        <p:cNvGrpSpPr/>
        <p:nvPr/>
      </p:nvGrpSpPr>
      <p:grpSpPr>
        <a:xfrm>
          <a:off x="0" y="0"/>
          <a:ext cx="0" cy="0"/>
          <a:chOff x="0" y="0"/>
          <a:chExt cx="0" cy="0"/>
        </a:xfrm>
      </p:grpSpPr>
      <p:sp>
        <p:nvSpPr>
          <p:cNvPr id="18" name="Google Shape;18;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extLst>
      <p:ext uri="{BB962C8B-B14F-4D97-AF65-F5344CB8AC3E}">
        <p14:creationId xmlns:p14="http://schemas.microsoft.com/office/powerpoint/2010/main" val="93015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4" name="Google Shape;3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5" name="Google Shape;3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3" name="Google Shape;4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4" name="Google Shape;4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3" name="Google Shape;5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9" name="Google Shape;5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0" name="Google Shape;6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4" name="Google Shape;64;p4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6" name="Google Shape;66;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7" name="Google Shape;67;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5f2fbadee2_0_133"/>
          <p:cNvSpPr txBox="1">
            <a:spLocks noGrp="1"/>
          </p:cNvSpPr>
          <p:nvPr>
            <p:ph type="title"/>
          </p:nvPr>
        </p:nvSpPr>
        <p:spPr>
          <a:xfrm>
            <a:off x="13567" y="0"/>
            <a:ext cx="12192000" cy="68580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lvl="1" rtl="0">
              <a:spcBef>
                <a:spcPts val="0"/>
              </a:spcBef>
              <a:spcAft>
                <a:spcPts val="0"/>
              </a:spcAft>
              <a:buSzPts val="2400"/>
              <a:buFont typeface="Arial"/>
              <a:buNone/>
              <a:defRPr sz="2400"/>
            </a:lvl2pPr>
            <a:lvl3pPr lvl="2" rtl="0">
              <a:spcBef>
                <a:spcPts val="0"/>
              </a:spcBef>
              <a:spcAft>
                <a:spcPts val="0"/>
              </a:spcAft>
              <a:buSzPts val="2400"/>
              <a:buFont typeface="Arial"/>
              <a:buNone/>
              <a:defRPr sz="2400"/>
            </a:lvl3pPr>
            <a:lvl4pPr lvl="3" rtl="0">
              <a:spcBef>
                <a:spcPts val="0"/>
              </a:spcBef>
              <a:spcAft>
                <a:spcPts val="0"/>
              </a:spcAft>
              <a:buSzPts val="2400"/>
              <a:buFont typeface="Arial"/>
              <a:buNone/>
              <a:defRPr sz="2400"/>
            </a:lvl4pPr>
            <a:lvl5pPr lvl="4" rtl="0">
              <a:spcBef>
                <a:spcPts val="0"/>
              </a:spcBef>
              <a:spcAft>
                <a:spcPts val="0"/>
              </a:spcAft>
              <a:buSzPts val="2400"/>
              <a:buFont typeface="Arial"/>
              <a:buNone/>
              <a:defRPr sz="2400"/>
            </a:lvl5pPr>
            <a:lvl6pPr lvl="5" rtl="0">
              <a:spcBef>
                <a:spcPts val="0"/>
              </a:spcBef>
              <a:spcAft>
                <a:spcPts val="0"/>
              </a:spcAft>
              <a:buSzPts val="2400"/>
              <a:buFont typeface="Arial"/>
              <a:buNone/>
              <a:defRPr sz="2400"/>
            </a:lvl6pPr>
            <a:lvl7pPr lvl="6" rtl="0">
              <a:spcBef>
                <a:spcPts val="0"/>
              </a:spcBef>
              <a:spcAft>
                <a:spcPts val="0"/>
              </a:spcAft>
              <a:buSzPts val="2400"/>
              <a:buFont typeface="Arial"/>
              <a:buNone/>
              <a:defRPr sz="2400"/>
            </a:lvl7pPr>
            <a:lvl8pPr lvl="7" rtl="0">
              <a:spcBef>
                <a:spcPts val="0"/>
              </a:spcBef>
              <a:spcAft>
                <a:spcPts val="0"/>
              </a:spcAft>
              <a:buSzPts val="2400"/>
              <a:buFont typeface="Arial"/>
              <a:buNone/>
              <a:defRPr sz="2400"/>
            </a:lvl8pPr>
            <a:lvl9pPr lvl="8" rtl="0">
              <a:spcBef>
                <a:spcPts val="0"/>
              </a:spcBef>
              <a:spcAft>
                <a:spcPts val="0"/>
              </a:spcAft>
              <a:buSzPts val="2400"/>
              <a:buFont typeface="Arial"/>
              <a:buNone/>
              <a:defRPr sz="2400"/>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32" name="Imagen 31">
            <a:extLst>
              <a:ext uri="{FF2B5EF4-FFF2-40B4-BE49-F238E27FC236}">
                <a16:creationId xmlns:a16="http://schemas.microsoft.com/office/drawing/2014/main" id="{AEFD3378-79ED-484E-B8BF-77FF81B7CB98}"/>
              </a:ext>
            </a:extLst>
          </p:cNvPr>
          <p:cNvPicPr>
            <a:picLocks noChangeAspect="1"/>
          </p:cNvPicPr>
          <p:nvPr/>
        </p:nvPicPr>
        <p:blipFill>
          <a:blip r:embed="rId3"/>
          <a:stretch>
            <a:fillRect/>
          </a:stretch>
        </p:blipFill>
        <p:spPr>
          <a:xfrm>
            <a:off x="7489920" y="0"/>
            <a:ext cx="4764833" cy="6858000"/>
          </a:xfrm>
          <a:prstGeom prst="rect">
            <a:avLst/>
          </a:prstGeom>
          <a:blipFill>
            <a:blip r:embed="rId4"/>
            <a:tile tx="0" ty="0" sx="100000" sy="100000" flip="none" algn="tl"/>
          </a:blipFill>
        </p:spPr>
      </p:pic>
      <p:sp>
        <p:nvSpPr>
          <p:cNvPr id="30" name="Google Shape;197;g5fc8778697_0_165">
            <a:extLst>
              <a:ext uri="{FF2B5EF4-FFF2-40B4-BE49-F238E27FC236}">
                <a16:creationId xmlns:a16="http://schemas.microsoft.com/office/drawing/2014/main" id="{99CD23BD-312E-4EC4-96FA-4AE26DFF5A63}"/>
              </a:ext>
            </a:extLst>
          </p:cNvPr>
          <p:cNvSpPr txBox="1"/>
          <p:nvPr/>
        </p:nvSpPr>
        <p:spPr>
          <a:xfrm>
            <a:off x="566497" y="897376"/>
            <a:ext cx="7065340" cy="4584105"/>
          </a:xfrm>
          <a:prstGeom prst="rect">
            <a:avLst/>
          </a:prstGeom>
        </p:spPr>
        <p:txBody>
          <a:bodyPr spcFirstLastPara="1" vert="horz" lIns="91440" tIns="45720" rIns="91440" bIns="45720" rtlCol="0" anchor="ctr" anchorCtr="0">
            <a:normAutofit lnSpcReduction="10000"/>
          </a:bodyPr>
          <a:lstStyle/>
          <a:p>
            <a:pPr marL="0" lvl="0" indent="-228600">
              <a:lnSpc>
                <a:spcPct val="90000"/>
              </a:lnSpc>
              <a:spcBef>
                <a:spcPts val="0"/>
              </a:spcBef>
              <a:spcAft>
                <a:spcPts val="600"/>
              </a:spcAft>
              <a:buFont typeface="Arial" panose="020B0604020202020204" pitchFamily="34" charset="0"/>
              <a:buChar char="•"/>
            </a:pPr>
            <a:endParaRPr lang="en-US" sz="2200" b="1" kern="1200" dirty="0">
              <a:solidFill>
                <a:schemeClr val="tx1"/>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endParaRPr lang="en-US" sz="2200" b="1" kern="1200" dirty="0">
              <a:solidFill>
                <a:schemeClr val="accent5">
                  <a:lumMod val="50000"/>
                </a:schemeClr>
              </a:solidFill>
              <a:latin typeface="+mn-lt"/>
              <a:ea typeface="+mn-ea"/>
              <a:cs typeface="+mn-cs"/>
            </a:endParaRPr>
          </a:p>
          <a:p>
            <a:pPr lvl="0">
              <a:lnSpc>
                <a:spcPct val="90000"/>
              </a:lnSpc>
              <a:spcBef>
                <a:spcPts val="0"/>
              </a:spcBef>
              <a:spcAft>
                <a:spcPts val="600"/>
              </a:spcAft>
            </a:pPr>
            <a:endParaRPr lang="en-US" sz="3200" b="1" kern="1200" dirty="0">
              <a:solidFill>
                <a:srgbClr val="002060"/>
              </a:solidFill>
              <a:latin typeface="+mn-lt"/>
              <a:ea typeface="+mn-ea"/>
              <a:cs typeface="+mn-cs"/>
            </a:endParaRPr>
          </a:p>
          <a:p>
            <a:pPr lvl="0">
              <a:lnSpc>
                <a:spcPct val="90000"/>
              </a:lnSpc>
              <a:spcAft>
                <a:spcPts val="600"/>
              </a:spcAft>
            </a:pPr>
            <a:r>
              <a:rPr lang="en-US" sz="4300" b="1" kern="1200" dirty="0">
                <a:solidFill>
                  <a:srgbClr val="002060"/>
                </a:solidFill>
                <a:latin typeface="+mj-lt"/>
              </a:rPr>
              <a:t>Máster en Data Science</a:t>
            </a:r>
          </a:p>
          <a:p>
            <a:pPr lvl="0">
              <a:lnSpc>
                <a:spcPct val="90000"/>
              </a:lnSpc>
              <a:spcAft>
                <a:spcPts val="600"/>
              </a:spcAft>
            </a:pPr>
            <a:endParaRPr lang="en-US" sz="3200" kern="1200" dirty="0">
              <a:solidFill>
                <a:srgbClr val="002060"/>
              </a:solidFill>
              <a:latin typeface="+mj-lt"/>
            </a:endParaRPr>
          </a:p>
          <a:p>
            <a:pPr lvl="0">
              <a:lnSpc>
                <a:spcPct val="90000"/>
              </a:lnSpc>
              <a:spcAft>
                <a:spcPts val="600"/>
              </a:spcAft>
            </a:pPr>
            <a:endParaRPr lang="en-US" sz="3200" kern="1200" dirty="0">
              <a:solidFill>
                <a:srgbClr val="002060"/>
              </a:solidFill>
              <a:latin typeface="+mj-lt"/>
            </a:endParaRPr>
          </a:p>
          <a:p>
            <a:pPr>
              <a:lnSpc>
                <a:spcPct val="90000"/>
              </a:lnSpc>
              <a:spcAft>
                <a:spcPts val="600"/>
              </a:spcAft>
            </a:pPr>
            <a:r>
              <a:rPr lang="es-ES" sz="3000" b="1" kern="1200" dirty="0">
                <a:solidFill>
                  <a:srgbClr val="002060"/>
                </a:solidFill>
                <a:latin typeface="+mj-lt"/>
              </a:rPr>
              <a:t>Modelo</a:t>
            </a:r>
            <a:r>
              <a:rPr lang="en-US" sz="3000" b="1" kern="1200" dirty="0">
                <a:solidFill>
                  <a:srgbClr val="002060"/>
                </a:solidFill>
                <a:latin typeface="+mj-lt"/>
              </a:rPr>
              <a:t> </a:t>
            </a:r>
            <a:r>
              <a:rPr lang="es-ES" sz="3000" b="1" kern="1200" dirty="0">
                <a:solidFill>
                  <a:srgbClr val="002060"/>
                </a:solidFill>
                <a:latin typeface="+mj-lt"/>
              </a:rPr>
              <a:t>de clasificación </a:t>
            </a:r>
          </a:p>
          <a:p>
            <a:pPr>
              <a:lnSpc>
                <a:spcPct val="90000"/>
              </a:lnSpc>
              <a:spcAft>
                <a:spcPts val="600"/>
              </a:spcAft>
            </a:pPr>
            <a:r>
              <a:rPr lang="en-US" sz="3000" b="1" kern="1200" dirty="0">
                <a:solidFill>
                  <a:srgbClr val="002060"/>
                </a:solidFill>
                <a:latin typeface="+mj-lt"/>
              </a:rPr>
              <a:t>de la nota de un cliente</a:t>
            </a:r>
            <a:endParaRPr lang="en-US" sz="3000" b="1" kern="1200" dirty="0">
              <a:solidFill>
                <a:srgbClr val="002060"/>
              </a:solidFill>
              <a:latin typeface="+mj-lt"/>
              <a:ea typeface="+mn-ea"/>
              <a:cs typeface="+mn-cs"/>
            </a:endParaRPr>
          </a:p>
          <a:p>
            <a:pPr lvl="0">
              <a:lnSpc>
                <a:spcPct val="90000"/>
              </a:lnSpc>
              <a:spcBef>
                <a:spcPts val="0"/>
              </a:spcBef>
              <a:spcAft>
                <a:spcPts val="600"/>
              </a:spcAft>
            </a:pPr>
            <a:endParaRPr lang="en-US" sz="2000" kern="1200" dirty="0">
              <a:solidFill>
                <a:srgbClr val="002060"/>
              </a:solidFill>
              <a:latin typeface="+mj-lt"/>
              <a:ea typeface="+mn-ea"/>
              <a:cs typeface="+mn-cs"/>
            </a:endParaRPr>
          </a:p>
          <a:p>
            <a:pPr>
              <a:lnSpc>
                <a:spcPct val="90000"/>
              </a:lnSpc>
              <a:spcAft>
                <a:spcPts val="600"/>
              </a:spcAft>
            </a:pPr>
            <a:r>
              <a:rPr lang="en-US" sz="2000" kern="1200" dirty="0">
                <a:solidFill>
                  <a:srgbClr val="002060"/>
                </a:solidFill>
                <a:latin typeface="+mj-lt"/>
              </a:rPr>
              <a:t>Albert Hinojosa y Krishna Morales | </a:t>
            </a:r>
            <a:r>
              <a:rPr lang="en-US" sz="2000" kern="1200" dirty="0">
                <a:solidFill>
                  <a:srgbClr val="002060"/>
                </a:solidFill>
                <a:latin typeface="+mj-lt"/>
                <a:ea typeface="+mn-ea"/>
                <a:cs typeface="+mn-cs"/>
              </a:rPr>
              <a:t>17/09/2020</a:t>
            </a:r>
          </a:p>
          <a:p>
            <a:pPr marL="0" lvl="0" indent="-228600">
              <a:lnSpc>
                <a:spcPct val="90000"/>
              </a:lnSpc>
              <a:spcBef>
                <a:spcPts val="0"/>
              </a:spcBef>
              <a:spcAft>
                <a:spcPts val="600"/>
              </a:spcAft>
              <a:buFont typeface="Arial" panose="020B0604020202020204" pitchFamily="34" charset="0"/>
              <a:buChar char="•"/>
            </a:pPr>
            <a:endParaRPr lang="en-US" sz="2000" kern="1200" dirty="0">
              <a:solidFill>
                <a:schemeClr val="accent5">
                  <a:lumMod val="50000"/>
                </a:schemeClr>
              </a:solidFill>
              <a:latin typeface="+mn-lt"/>
              <a:ea typeface="+mn-ea"/>
              <a:cs typeface="+mn-cs"/>
            </a:endParaRPr>
          </a:p>
          <a:p>
            <a:pPr lvl="0">
              <a:lnSpc>
                <a:spcPct val="90000"/>
              </a:lnSpc>
              <a:spcBef>
                <a:spcPts val="0"/>
              </a:spcBef>
              <a:spcAft>
                <a:spcPts val="600"/>
              </a:spcAft>
            </a:pPr>
            <a:endParaRPr lang="en-US" sz="2000" b="1" kern="1200" dirty="0">
              <a:solidFill>
                <a:schemeClr val="accent5">
                  <a:lumMod val="50000"/>
                </a:schemeClr>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endParaRPr lang="en-US" sz="2200" kern="1200" dirty="0">
              <a:solidFill>
                <a:schemeClr val="tx1"/>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endParaRPr lang="en-US" sz="2200" kern="1200" dirty="0">
              <a:solidFill>
                <a:schemeClr val="tx1"/>
              </a:solidFill>
              <a:latin typeface="+mn-lt"/>
              <a:ea typeface="+mn-ea"/>
              <a:cs typeface="+mn-cs"/>
            </a:endParaRPr>
          </a:p>
          <a:p>
            <a:pPr lvl="0">
              <a:lnSpc>
                <a:spcPct val="90000"/>
              </a:lnSpc>
              <a:spcBef>
                <a:spcPts val="0"/>
              </a:spcBef>
              <a:spcAft>
                <a:spcPts val="600"/>
              </a:spcAft>
            </a:pPr>
            <a:endParaRPr lang="en-US" sz="2200" b="1" kern="1200" dirty="0">
              <a:solidFill>
                <a:schemeClr val="tx1"/>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endParaRPr lang="en-US" sz="2200" kern="1200" dirty="0">
              <a:solidFill>
                <a:schemeClr val="tx1"/>
              </a:solidFill>
              <a:latin typeface="+mn-lt"/>
              <a:ea typeface="+mn-ea"/>
              <a:cs typeface="+mn-cs"/>
            </a:endParaRPr>
          </a:p>
        </p:txBody>
      </p:sp>
      <p:pic>
        <p:nvPicPr>
          <p:cNvPr id="34" name="Imagen 33">
            <a:extLst>
              <a:ext uri="{FF2B5EF4-FFF2-40B4-BE49-F238E27FC236}">
                <a16:creationId xmlns:a16="http://schemas.microsoft.com/office/drawing/2014/main" id="{E810492C-E086-48CA-BDFA-75E474D44451}"/>
              </a:ext>
            </a:extLst>
          </p:cNvPr>
          <p:cNvPicPr>
            <a:picLocks noChangeAspect="1"/>
          </p:cNvPicPr>
          <p:nvPr/>
        </p:nvPicPr>
        <p:blipFill>
          <a:blip r:embed="rId5"/>
          <a:stretch>
            <a:fillRect/>
          </a:stretch>
        </p:blipFill>
        <p:spPr>
          <a:xfrm>
            <a:off x="1281951" y="5035860"/>
            <a:ext cx="4293235" cy="1253350"/>
          </a:xfrm>
          <a:prstGeom prst="rect">
            <a:avLst/>
          </a:prstGeom>
        </p:spPr>
      </p:pic>
    </p:spTree>
    <p:extLst>
      <p:ext uri="{BB962C8B-B14F-4D97-AF65-F5344CB8AC3E}">
        <p14:creationId xmlns:p14="http://schemas.microsoft.com/office/powerpoint/2010/main" val="1773150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3" name="Google Shape;313;p11"/>
          <p:cNvSpPr/>
          <p:nvPr/>
        </p:nvSpPr>
        <p:spPr>
          <a:xfrm>
            <a:off x="0" y="0"/>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dirty="0">
                <a:solidFill>
                  <a:schemeClr val="lt1"/>
                </a:solidFill>
              </a:rPr>
              <a:t>Aplicamos criterios de negocio</a:t>
            </a:r>
            <a:endParaRPr lang="es-ES" sz="4800" b="1" i="0" u="none" strike="noStrike" cap="none" dirty="0">
              <a:solidFill>
                <a:schemeClr val="lt1"/>
              </a:solidFill>
            </a:endParaRPr>
          </a:p>
        </p:txBody>
      </p:sp>
      <p:pic>
        <p:nvPicPr>
          <p:cNvPr id="13" name="Imagen 12">
            <a:extLst>
              <a:ext uri="{FF2B5EF4-FFF2-40B4-BE49-F238E27FC236}">
                <a16:creationId xmlns:a16="http://schemas.microsoft.com/office/drawing/2014/main" id="{3D2F2B3D-638D-498A-B8A8-0DE1291CD249}"/>
              </a:ext>
            </a:extLst>
          </p:cNvPr>
          <p:cNvPicPr>
            <a:picLocks noChangeAspect="1"/>
          </p:cNvPicPr>
          <p:nvPr/>
        </p:nvPicPr>
        <p:blipFill>
          <a:blip r:embed="rId3"/>
          <a:stretch>
            <a:fillRect/>
          </a:stretch>
        </p:blipFill>
        <p:spPr>
          <a:xfrm>
            <a:off x="10829653" y="6369735"/>
            <a:ext cx="1254587" cy="366258"/>
          </a:xfrm>
          <a:prstGeom prst="rect">
            <a:avLst/>
          </a:prstGeom>
        </p:spPr>
      </p:pic>
      <p:pic>
        <p:nvPicPr>
          <p:cNvPr id="2" name="Imagen 1">
            <a:extLst>
              <a:ext uri="{FF2B5EF4-FFF2-40B4-BE49-F238E27FC236}">
                <a16:creationId xmlns:a16="http://schemas.microsoft.com/office/drawing/2014/main" id="{C7617C27-2514-49D8-8931-1528A571C179}"/>
              </a:ext>
            </a:extLst>
          </p:cNvPr>
          <p:cNvPicPr>
            <a:picLocks noChangeAspect="1"/>
          </p:cNvPicPr>
          <p:nvPr/>
        </p:nvPicPr>
        <p:blipFill>
          <a:blip r:embed="rId4"/>
          <a:stretch>
            <a:fillRect/>
          </a:stretch>
        </p:blipFill>
        <p:spPr>
          <a:xfrm>
            <a:off x="588474" y="1534784"/>
            <a:ext cx="10169816" cy="4965604"/>
          </a:xfrm>
          <a:prstGeom prst="rect">
            <a:avLst/>
          </a:prstGeom>
        </p:spPr>
      </p:pic>
      <p:sp>
        <p:nvSpPr>
          <p:cNvPr id="15" name="Rectángulo 14">
            <a:extLst>
              <a:ext uri="{FF2B5EF4-FFF2-40B4-BE49-F238E27FC236}">
                <a16:creationId xmlns:a16="http://schemas.microsoft.com/office/drawing/2014/main" id="{4682B3C7-A29C-43DA-B033-B83F3DA265BB}"/>
              </a:ext>
            </a:extLst>
          </p:cNvPr>
          <p:cNvSpPr/>
          <p:nvPr/>
        </p:nvSpPr>
        <p:spPr>
          <a:xfrm>
            <a:off x="5890078" y="3305045"/>
            <a:ext cx="4868211" cy="222662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7684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g60d7a121c4_0_51"/>
          <p:cNvSpPr/>
          <p:nvPr/>
        </p:nvSpPr>
        <p:spPr>
          <a:xfrm>
            <a:off x="0" y="893"/>
            <a:ext cx="12192000" cy="1399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73" name="Google Shape;573;g60d7a121c4_0_51"/>
          <p:cNvSpPr/>
          <p:nvPr/>
        </p:nvSpPr>
        <p:spPr>
          <a:xfrm>
            <a:off x="0" y="893"/>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83" name="Google Shape;583;g60d7a121c4_0_51"/>
          <p:cNvSpPr txBox="1"/>
          <p:nvPr/>
        </p:nvSpPr>
        <p:spPr>
          <a:xfrm>
            <a:off x="301603" y="293925"/>
            <a:ext cx="11567668" cy="668100"/>
          </a:xfrm>
          <a:prstGeom prst="rect">
            <a:avLst/>
          </a:prstGeom>
          <a:noFill/>
          <a:ln>
            <a:noFill/>
          </a:ln>
        </p:spPr>
        <p:txBody>
          <a:bodyPr spcFirstLastPara="1" wrap="square" lIns="91425" tIns="45700" rIns="91425" bIns="45700" anchor="t" anchorCtr="0">
            <a:noAutofit/>
          </a:bodyPr>
          <a:lstStyle/>
          <a:p>
            <a:pPr lvl="0" algn="ctr">
              <a:buClr>
                <a:schemeClr val="lt1"/>
              </a:buClr>
              <a:buSzPts val="700"/>
            </a:pPr>
            <a:r>
              <a:rPr lang="es-ES" sz="4800" b="1" dirty="0">
                <a:solidFill>
                  <a:schemeClr val="bg1"/>
                </a:solidFill>
              </a:rPr>
              <a:t>Relación calidad precio</a:t>
            </a:r>
            <a:endParaRPr sz="4800" b="1" i="0" u="none" strike="noStrike" cap="none" dirty="0">
              <a:solidFill>
                <a:schemeClr val="bg1"/>
              </a:solidFill>
              <a:latin typeface="Arial"/>
              <a:ea typeface="Arial"/>
              <a:cs typeface="Arial"/>
              <a:sym typeface="Arial"/>
            </a:endParaRPr>
          </a:p>
        </p:txBody>
      </p:sp>
      <p:pic>
        <p:nvPicPr>
          <p:cNvPr id="7" name="Imagen 6">
            <a:extLst>
              <a:ext uri="{FF2B5EF4-FFF2-40B4-BE49-F238E27FC236}">
                <a16:creationId xmlns:a16="http://schemas.microsoft.com/office/drawing/2014/main" id="{7C4EDA7E-2E40-4E90-A3E2-B5C65E997A42}"/>
              </a:ext>
            </a:extLst>
          </p:cNvPr>
          <p:cNvPicPr>
            <a:picLocks noChangeAspect="1"/>
          </p:cNvPicPr>
          <p:nvPr/>
        </p:nvPicPr>
        <p:blipFill>
          <a:blip r:embed="rId3"/>
          <a:stretch>
            <a:fillRect/>
          </a:stretch>
        </p:blipFill>
        <p:spPr>
          <a:xfrm>
            <a:off x="6635656" y="1745678"/>
            <a:ext cx="3927484" cy="3502308"/>
          </a:xfrm>
          <a:prstGeom prst="rect">
            <a:avLst/>
          </a:prstGeom>
        </p:spPr>
      </p:pic>
      <p:sp>
        <p:nvSpPr>
          <p:cNvPr id="4" name="Flecha: hacia abajo 3">
            <a:extLst>
              <a:ext uri="{FF2B5EF4-FFF2-40B4-BE49-F238E27FC236}">
                <a16:creationId xmlns:a16="http://schemas.microsoft.com/office/drawing/2014/main" id="{1B01A40B-A792-4AEE-8EB1-10289B2786C0}"/>
              </a:ext>
            </a:extLst>
          </p:cNvPr>
          <p:cNvSpPr/>
          <p:nvPr/>
        </p:nvSpPr>
        <p:spPr>
          <a:xfrm rot="5400000">
            <a:off x="10755238" y="3258342"/>
            <a:ext cx="354128" cy="51547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64FEF29C-46ED-4930-A1A6-918CAD0F916E}"/>
              </a:ext>
            </a:extLst>
          </p:cNvPr>
          <p:cNvPicPr>
            <a:picLocks noChangeAspect="1"/>
          </p:cNvPicPr>
          <p:nvPr/>
        </p:nvPicPr>
        <p:blipFill>
          <a:blip r:embed="rId4"/>
          <a:stretch>
            <a:fillRect/>
          </a:stretch>
        </p:blipFill>
        <p:spPr>
          <a:xfrm>
            <a:off x="920604" y="1733035"/>
            <a:ext cx="5769880" cy="3531996"/>
          </a:xfrm>
          <a:prstGeom prst="rect">
            <a:avLst/>
          </a:prstGeom>
        </p:spPr>
      </p:pic>
      <p:pic>
        <p:nvPicPr>
          <p:cNvPr id="20" name="Imagen 19">
            <a:extLst>
              <a:ext uri="{FF2B5EF4-FFF2-40B4-BE49-F238E27FC236}">
                <a16:creationId xmlns:a16="http://schemas.microsoft.com/office/drawing/2014/main" id="{32835D7D-DC75-4C77-A297-88C66A8429F4}"/>
              </a:ext>
            </a:extLst>
          </p:cNvPr>
          <p:cNvPicPr>
            <a:picLocks noChangeAspect="1"/>
          </p:cNvPicPr>
          <p:nvPr/>
        </p:nvPicPr>
        <p:blipFill>
          <a:blip r:embed="rId5"/>
          <a:stretch>
            <a:fillRect/>
          </a:stretch>
        </p:blipFill>
        <p:spPr>
          <a:xfrm>
            <a:off x="10829653" y="6369735"/>
            <a:ext cx="1254587" cy="366258"/>
          </a:xfrm>
          <a:prstGeom prst="rect">
            <a:avLst/>
          </a:prstGeom>
        </p:spPr>
      </p:pic>
      <p:sp>
        <p:nvSpPr>
          <p:cNvPr id="14" name="Google Shape;276;g4194883871_0_5">
            <a:extLst>
              <a:ext uri="{FF2B5EF4-FFF2-40B4-BE49-F238E27FC236}">
                <a16:creationId xmlns:a16="http://schemas.microsoft.com/office/drawing/2014/main" id="{BE591060-987D-46E0-B66B-D909906DEA26}"/>
              </a:ext>
            </a:extLst>
          </p:cNvPr>
          <p:cNvSpPr txBox="1"/>
          <p:nvPr/>
        </p:nvSpPr>
        <p:spPr>
          <a:xfrm>
            <a:off x="537809" y="5600785"/>
            <a:ext cx="11116381" cy="114996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ES" sz="3000" b="1" dirty="0">
                <a:solidFill>
                  <a:srgbClr val="20124D"/>
                </a:solidFill>
                <a:latin typeface="Calibri"/>
                <a:ea typeface="Calibri"/>
                <a:cs typeface="Calibri"/>
                <a:sym typeface="Calibri"/>
              </a:rPr>
              <a:t>KPI de negocio</a:t>
            </a:r>
            <a:r>
              <a:rPr lang="es-ES" sz="3000" dirty="0">
                <a:solidFill>
                  <a:srgbClr val="20124D"/>
                </a:solidFill>
                <a:latin typeface="Calibri"/>
                <a:ea typeface="Calibri"/>
                <a:cs typeface="Calibri"/>
                <a:sym typeface="Calibri"/>
              </a:rPr>
              <a:t>:  </a:t>
            </a:r>
            <a:r>
              <a:rPr lang="es-ES" sz="3000" dirty="0" err="1">
                <a:solidFill>
                  <a:srgbClr val="20124D"/>
                </a:solidFill>
                <a:latin typeface="Calibri"/>
                <a:ea typeface="Calibri"/>
                <a:cs typeface="Calibri"/>
                <a:sym typeface="Calibri"/>
              </a:rPr>
              <a:t>Reservation_ADR</a:t>
            </a:r>
            <a:r>
              <a:rPr lang="es-ES" sz="3000" dirty="0">
                <a:solidFill>
                  <a:srgbClr val="20124D"/>
                </a:solidFill>
                <a:latin typeface="Calibri"/>
                <a:ea typeface="Calibri"/>
                <a:cs typeface="Calibri"/>
                <a:sym typeface="Calibri"/>
              </a:rPr>
              <a:t> = </a:t>
            </a:r>
            <a:r>
              <a:rPr lang="es-ES" sz="3000" dirty="0">
                <a:solidFill>
                  <a:schemeClr val="accent1"/>
                </a:solidFill>
                <a:latin typeface="Calibri"/>
                <a:ea typeface="Calibri"/>
                <a:cs typeface="Calibri"/>
                <a:sym typeface="Calibri"/>
              </a:rPr>
              <a:t>Price</a:t>
            </a:r>
            <a:r>
              <a:rPr lang="es-ES" sz="3000" dirty="0">
                <a:solidFill>
                  <a:srgbClr val="20124D"/>
                </a:solidFill>
                <a:latin typeface="Calibri"/>
                <a:ea typeface="Calibri"/>
                <a:cs typeface="Calibri"/>
                <a:sym typeface="Calibri"/>
              </a:rPr>
              <a:t> x </a:t>
            </a:r>
            <a:r>
              <a:rPr lang="es-ES" sz="3000" dirty="0" err="1">
                <a:solidFill>
                  <a:srgbClr val="FFC000"/>
                </a:solidFill>
                <a:latin typeface="Calibri"/>
                <a:ea typeface="Calibri"/>
                <a:cs typeface="Calibri"/>
                <a:sym typeface="Calibri"/>
              </a:rPr>
              <a:t>Length</a:t>
            </a:r>
            <a:r>
              <a:rPr lang="es-ES" sz="3000" dirty="0">
                <a:solidFill>
                  <a:srgbClr val="FFC000"/>
                </a:solidFill>
                <a:latin typeface="Calibri"/>
                <a:ea typeface="Calibri"/>
                <a:cs typeface="Calibri"/>
                <a:sym typeface="Calibri"/>
              </a:rPr>
              <a:t>_ Recode</a:t>
            </a:r>
          </a:p>
        </p:txBody>
      </p:sp>
      <p:sp>
        <p:nvSpPr>
          <p:cNvPr id="15" name="Flecha: hacia abajo 14">
            <a:extLst>
              <a:ext uri="{FF2B5EF4-FFF2-40B4-BE49-F238E27FC236}">
                <a16:creationId xmlns:a16="http://schemas.microsoft.com/office/drawing/2014/main" id="{9E89A120-11C7-494A-BBA2-55445AACA265}"/>
              </a:ext>
            </a:extLst>
          </p:cNvPr>
          <p:cNvSpPr/>
          <p:nvPr/>
        </p:nvSpPr>
        <p:spPr>
          <a:xfrm rot="10800000">
            <a:off x="3832074" y="2167057"/>
            <a:ext cx="354128" cy="51547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952A4B38-53F6-41FE-9E06-AE95C959CEC6}"/>
              </a:ext>
            </a:extLst>
          </p:cNvPr>
          <p:cNvSpPr txBox="1"/>
          <p:nvPr/>
        </p:nvSpPr>
        <p:spPr>
          <a:xfrm>
            <a:off x="11242358" y="3385365"/>
            <a:ext cx="783772" cy="307777"/>
          </a:xfrm>
          <a:prstGeom prst="rect">
            <a:avLst/>
          </a:prstGeom>
          <a:noFill/>
        </p:spPr>
        <p:txBody>
          <a:bodyPr wrap="square" rtlCol="0">
            <a:spAutoFit/>
          </a:bodyPr>
          <a:lstStyle/>
          <a:p>
            <a:r>
              <a:rPr lang="es-ES" b="1" dirty="0">
                <a:solidFill>
                  <a:srgbClr val="002060"/>
                </a:solidFill>
              </a:rPr>
              <a:t>PRICE</a:t>
            </a:r>
          </a:p>
        </p:txBody>
      </p:sp>
      <p:sp>
        <p:nvSpPr>
          <p:cNvPr id="21" name="CuadroTexto 20">
            <a:extLst>
              <a:ext uri="{FF2B5EF4-FFF2-40B4-BE49-F238E27FC236}">
                <a16:creationId xmlns:a16="http://schemas.microsoft.com/office/drawing/2014/main" id="{74CE36BE-A090-43C1-BBBA-31D9AA52C6ED}"/>
              </a:ext>
            </a:extLst>
          </p:cNvPr>
          <p:cNvSpPr txBox="1"/>
          <p:nvPr/>
        </p:nvSpPr>
        <p:spPr>
          <a:xfrm>
            <a:off x="3675836" y="2660816"/>
            <a:ext cx="815891" cy="307777"/>
          </a:xfrm>
          <a:prstGeom prst="rect">
            <a:avLst/>
          </a:prstGeom>
          <a:noFill/>
        </p:spPr>
        <p:txBody>
          <a:bodyPr wrap="square" rtlCol="0">
            <a:spAutoFit/>
          </a:bodyPr>
          <a:lstStyle/>
          <a:p>
            <a:r>
              <a:rPr lang="es-ES" b="1" dirty="0">
                <a:solidFill>
                  <a:srgbClr val="002060"/>
                </a:solidFill>
              </a:rPr>
              <a:t>STARS</a:t>
            </a:r>
          </a:p>
        </p:txBody>
      </p:sp>
      <p:sp>
        <p:nvSpPr>
          <p:cNvPr id="13" name="Flecha: hacia abajo 12">
            <a:extLst>
              <a:ext uri="{FF2B5EF4-FFF2-40B4-BE49-F238E27FC236}">
                <a16:creationId xmlns:a16="http://schemas.microsoft.com/office/drawing/2014/main" id="{871A9F06-FA9D-4D52-9EA3-B94403B6BB3E}"/>
              </a:ext>
            </a:extLst>
          </p:cNvPr>
          <p:cNvSpPr/>
          <p:nvPr/>
        </p:nvSpPr>
        <p:spPr>
          <a:xfrm rot="5400000">
            <a:off x="10115822" y="5645441"/>
            <a:ext cx="354128" cy="51547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111CE19F-B496-4FE2-B4FF-6082EB90CE0B}"/>
              </a:ext>
            </a:extLst>
          </p:cNvPr>
          <p:cNvSpPr txBox="1"/>
          <p:nvPr/>
        </p:nvSpPr>
        <p:spPr>
          <a:xfrm>
            <a:off x="10674566" y="5640332"/>
            <a:ext cx="1254587" cy="523220"/>
          </a:xfrm>
          <a:prstGeom prst="rect">
            <a:avLst/>
          </a:prstGeom>
          <a:noFill/>
        </p:spPr>
        <p:txBody>
          <a:bodyPr wrap="square" rtlCol="0">
            <a:spAutoFit/>
          </a:bodyPr>
          <a:lstStyle/>
          <a:p>
            <a:r>
              <a:rPr lang="es-ES" b="1" dirty="0">
                <a:solidFill>
                  <a:srgbClr val="002060"/>
                </a:solidFill>
              </a:rPr>
              <a:t>Evitamos Overfitting</a:t>
            </a:r>
          </a:p>
        </p:txBody>
      </p:sp>
      <p:sp>
        <p:nvSpPr>
          <p:cNvPr id="17" name="Rectángulo 16">
            <a:extLst>
              <a:ext uri="{FF2B5EF4-FFF2-40B4-BE49-F238E27FC236}">
                <a16:creationId xmlns:a16="http://schemas.microsoft.com/office/drawing/2014/main" id="{73317903-BA41-4259-A864-92520C2B7D11}"/>
              </a:ext>
            </a:extLst>
          </p:cNvPr>
          <p:cNvSpPr/>
          <p:nvPr/>
        </p:nvSpPr>
        <p:spPr>
          <a:xfrm>
            <a:off x="7361853" y="5486400"/>
            <a:ext cx="4452234" cy="7651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760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0" name="Google Shape;590;g60d7a121c4_0_67">
            <a:extLst>
              <a:ext uri="{FF2B5EF4-FFF2-40B4-BE49-F238E27FC236}">
                <a16:creationId xmlns:a16="http://schemas.microsoft.com/office/drawing/2014/main" id="{D2D34953-1489-4EBA-BE6C-6FC758BFA057}"/>
              </a:ext>
            </a:extLst>
          </p:cNvPr>
          <p:cNvSpPr/>
          <p:nvPr/>
        </p:nvSpPr>
        <p:spPr>
          <a:xfrm>
            <a:off x="0" y="892"/>
            <a:ext cx="3909527" cy="6857107"/>
          </a:xfrm>
          <a:prstGeom prst="rect">
            <a:avLst/>
          </a:prstGeom>
          <a:solidFill>
            <a:srgbClr val="003580"/>
          </a:solidFill>
          <a:ln>
            <a:noFill/>
          </a:ln>
        </p:spPr>
        <p:txBody>
          <a:bodyPr spcFirstLastPara="1" wrap="square" lIns="91425" tIns="45700" rIns="91425" bIns="45700" anchor="ctr" anchorCtr="0">
            <a:noAutofit/>
          </a:bodyPr>
          <a:lstStyle/>
          <a:p>
            <a:pPr lvl="0" algn="ctr">
              <a:buSzPts val="3200"/>
            </a:pPr>
            <a:r>
              <a:rPr lang="es-ES" sz="4800" b="1" dirty="0">
                <a:solidFill>
                  <a:schemeClr val="lt1"/>
                </a:solidFill>
              </a:rPr>
              <a:t>Localización</a:t>
            </a:r>
          </a:p>
          <a:p>
            <a:pPr lvl="0" algn="ctr">
              <a:buSzPts val="3200"/>
            </a:pPr>
            <a:endParaRPr lang="es-ES" sz="4400" b="1" dirty="0">
              <a:solidFill>
                <a:schemeClr val="lt1"/>
              </a:solidFill>
            </a:endParaRPr>
          </a:p>
        </p:txBody>
      </p:sp>
      <p:sp>
        <p:nvSpPr>
          <p:cNvPr id="16" name="Google Shape;301;p10">
            <a:extLst>
              <a:ext uri="{FF2B5EF4-FFF2-40B4-BE49-F238E27FC236}">
                <a16:creationId xmlns:a16="http://schemas.microsoft.com/office/drawing/2014/main" id="{632BAFEB-3BFE-43F3-9547-776C4E78234B}"/>
              </a:ext>
            </a:extLst>
          </p:cNvPr>
          <p:cNvSpPr txBox="1"/>
          <p:nvPr/>
        </p:nvSpPr>
        <p:spPr>
          <a:xfrm>
            <a:off x="8050176" y="15873"/>
            <a:ext cx="4070117" cy="472751"/>
          </a:xfrm>
          <a:prstGeom prst="rect">
            <a:avLst/>
          </a:prstGeom>
          <a:noFill/>
          <a:ln>
            <a:noFill/>
          </a:ln>
        </p:spPr>
        <p:txBody>
          <a:bodyPr spcFirstLastPara="1" wrap="square" lIns="91425" tIns="91425" rIns="91425" bIns="91425" anchor="t" anchorCtr="0">
            <a:noAutofit/>
          </a:bodyPr>
          <a:lstStyle/>
          <a:p>
            <a:pPr marL="457200"/>
            <a:r>
              <a:rPr lang="es-ES" sz="2000" b="1" dirty="0">
                <a:solidFill>
                  <a:srgbClr val="20124D"/>
                </a:solidFill>
                <a:latin typeface="Calibri"/>
                <a:ea typeface="Calibri"/>
                <a:cs typeface="Calibri"/>
              </a:rPr>
              <a:t>Distancia  a la estación de tren </a:t>
            </a:r>
          </a:p>
          <a:p>
            <a:pPr marL="457200"/>
            <a:endParaRPr lang="es-ES" sz="2400" dirty="0">
              <a:solidFill>
                <a:schemeClr val="accent5">
                  <a:lumMod val="50000"/>
                </a:schemeClr>
              </a:solidFill>
            </a:endParaRPr>
          </a:p>
          <a:p>
            <a:pPr marL="457200"/>
            <a:endParaRPr lang="es-ES" sz="2400" dirty="0">
              <a:solidFill>
                <a:srgbClr val="20124D"/>
              </a:solidFill>
            </a:endParaRPr>
          </a:p>
          <a:p>
            <a:pPr marL="457200" lvl="0" indent="0" algn="l" rtl="0">
              <a:spcBef>
                <a:spcPts val="0"/>
              </a:spcBef>
              <a:spcAft>
                <a:spcPts val="0"/>
              </a:spcAft>
              <a:buNone/>
            </a:pPr>
            <a:endParaRPr sz="2400" b="1" dirty="0">
              <a:solidFill>
                <a:srgbClr val="004CB8"/>
              </a:solidFill>
              <a:latin typeface="Calibri"/>
              <a:ea typeface="Calibri"/>
              <a:cs typeface="Calibri"/>
              <a:sym typeface="Calibri"/>
            </a:endParaRPr>
          </a:p>
        </p:txBody>
      </p:sp>
      <p:sp>
        <p:nvSpPr>
          <p:cNvPr id="17" name="Google Shape;301;p10">
            <a:extLst>
              <a:ext uri="{FF2B5EF4-FFF2-40B4-BE49-F238E27FC236}">
                <a16:creationId xmlns:a16="http://schemas.microsoft.com/office/drawing/2014/main" id="{232AA83D-EEF6-43DD-961B-1AB0B47350F5}"/>
              </a:ext>
            </a:extLst>
          </p:cNvPr>
          <p:cNvSpPr txBox="1"/>
          <p:nvPr/>
        </p:nvSpPr>
        <p:spPr>
          <a:xfrm>
            <a:off x="4060941" y="6369376"/>
            <a:ext cx="4070117" cy="472751"/>
          </a:xfrm>
          <a:prstGeom prst="rect">
            <a:avLst/>
          </a:prstGeom>
          <a:noFill/>
          <a:ln>
            <a:noFill/>
          </a:ln>
        </p:spPr>
        <p:txBody>
          <a:bodyPr spcFirstLastPara="1" wrap="square" lIns="91425" tIns="91425" rIns="91425" bIns="91425" anchor="t" anchorCtr="0">
            <a:noAutofit/>
          </a:bodyPr>
          <a:lstStyle/>
          <a:p>
            <a:pPr marL="457200"/>
            <a:r>
              <a:rPr lang="es-ES" sz="2000" b="1" dirty="0" err="1">
                <a:solidFill>
                  <a:srgbClr val="20124D"/>
                </a:solidFill>
                <a:latin typeface="Calibri"/>
                <a:ea typeface="Calibri"/>
                <a:cs typeface="Calibri"/>
              </a:rPr>
              <a:t>Landmarks</a:t>
            </a:r>
            <a:r>
              <a:rPr lang="es-ES" sz="2000" b="1" dirty="0">
                <a:solidFill>
                  <a:srgbClr val="20124D"/>
                </a:solidFill>
                <a:latin typeface="Calibri"/>
                <a:ea typeface="Calibri"/>
                <a:cs typeface="Calibri"/>
              </a:rPr>
              <a:t> más cercanos</a:t>
            </a:r>
          </a:p>
          <a:p>
            <a:pPr marL="457200"/>
            <a:endParaRPr lang="es-ES" sz="2400" dirty="0">
              <a:solidFill>
                <a:schemeClr val="accent5">
                  <a:lumMod val="50000"/>
                </a:schemeClr>
              </a:solidFill>
            </a:endParaRPr>
          </a:p>
          <a:p>
            <a:pPr marL="457200"/>
            <a:endParaRPr lang="es-ES" sz="2400" dirty="0">
              <a:solidFill>
                <a:srgbClr val="20124D"/>
              </a:solidFill>
            </a:endParaRPr>
          </a:p>
          <a:p>
            <a:pPr marL="457200" lvl="0" indent="0" algn="l" rtl="0">
              <a:spcBef>
                <a:spcPts val="0"/>
              </a:spcBef>
              <a:spcAft>
                <a:spcPts val="0"/>
              </a:spcAft>
              <a:buNone/>
            </a:pPr>
            <a:endParaRPr sz="2400" b="1" dirty="0">
              <a:solidFill>
                <a:srgbClr val="004CB8"/>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0AA81673-6FBC-4D87-A13A-434C7FC38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8353" y="414351"/>
            <a:ext cx="4171957" cy="28585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BC98A-0D30-4AAA-AEC2-89FDCAC41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0064" y="414351"/>
            <a:ext cx="4141824" cy="28585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AE06A51-7400-487C-9AE5-2F5ACF75CA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415" y="3272854"/>
            <a:ext cx="4151565" cy="309807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301;p10">
            <a:extLst>
              <a:ext uri="{FF2B5EF4-FFF2-40B4-BE49-F238E27FC236}">
                <a16:creationId xmlns:a16="http://schemas.microsoft.com/office/drawing/2014/main" id="{A85F864A-564B-4DB5-8CE8-D1E862B05821}"/>
              </a:ext>
            </a:extLst>
          </p:cNvPr>
          <p:cNvSpPr txBox="1"/>
          <p:nvPr/>
        </p:nvSpPr>
        <p:spPr>
          <a:xfrm>
            <a:off x="3823489" y="8896"/>
            <a:ext cx="4070117" cy="472752"/>
          </a:xfrm>
          <a:prstGeom prst="rect">
            <a:avLst/>
          </a:prstGeom>
          <a:noFill/>
          <a:ln>
            <a:noFill/>
          </a:ln>
        </p:spPr>
        <p:txBody>
          <a:bodyPr spcFirstLastPara="1" wrap="square" lIns="91425" tIns="91425" rIns="91425" bIns="91425" anchor="t" anchorCtr="0">
            <a:noAutofit/>
          </a:bodyPr>
          <a:lstStyle/>
          <a:p>
            <a:pPr marL="457200"/>
            <a:r>
              <a:rPr lang="es-ES" sz="2000" b="1" dirty="0">
                <a:solidFill>
                  <a:srgbClr val="20124D"/>
                </a:solidFill>
                <a:latin typeface="Calibri"/>
                <a:ea typeface="Calibri"/>
                <a:cs typeface="Calibri"/>
              </a:rPr>
              <a:t>Distancia al aeropuerto</a:t>
            </a:r>
            <a:endParaRPr lang="es-ES" sz="2400" dirty="0">
              <a:solidFill>
                <a:schemeClr val="accent5">
                  <a:lumMod val="50000"/>
                </a:schemeClr>
              </a:solidFill>
            </a:endParaRPr>
          </a:p>
          <a:p>
            <a:pPr marL="457200"/>
            <a:endParaRPr lang="es-ES" sz="2400" dirty="0">
              <a:solidFill>
                <a:srgbClr val="20124D"/>
              </a:solidFill>
            </a:endParaRPr>
          </a:p>
          <a:p>
            <a:pPr marL="457200" lvl="0" indent="0" algn="l" rtl="0">
              <a:spcBef>
                <a:spcPts val="0"/>
              </a:spcBef>
              <a:spcAft>
                <a:spcPts val="0"/>
              </a:spcAft>
              <a:buNone/>
            </a:pPr>
            <a:endParaRPr sz="2400" b="1" dirty="0">
              <a:solidFill>
                <a:srgbClr val="004CB8"/>
              </a:solidFill>
              <a:latin typeface="Calibri"/>
              <a:ea typeface="Calibri"/>
              <a:cs typeface="Calibri"/>
              <a:sym typeface="Calibri"/>
            </a:endParaRPr>
          </a:p>
        </p:txBody>
      </p:sp>
      <p:sp>
        <p:nvSpPr>
          <p:cNvPr id="13" name="Google Shape;301;p10">
            <a:extLst>
              <a:ext uri="{FF2B5EF4-FFF2-40B4-BE49-F238E27FC236}">
                <a16:creationId xmlns:a16="http://schemas.microsoft.com/office/drawing/2014/main" id="{E1EFB557-DED1-4F5F-BC22-9550B3E285A6}"/>
              </a:ext>
            </a:extLst>
          </p:cNvPr>
          <p:cNvSpPr txBox="1"/>
          <p:nvPr/>
        </p:nvSpPr>
        <p:spPr>
          <a:xfrm>
            <a:off x="7893607" y="6369375"/>
            <a:ext cx="4298394" cy="472752"/>
          </a:xfrm>
          <a:prstGeom prst="rect">
            <a:avLst/>
          </a:prstGeom>
          <a:noFill/>
          <a:ln>
            <a:noFill/>
          </a:ln>
        </p:spPr>
        <p:txBody>
          <a:bodyPr spcFirstLastPara="1" wrap="square" lIns="91425" tIns="91425" rIns="91425" bIns="91425" anchor="t" anchorCtr="0">
            <a:noAutofit/>
          </a:bodyPr>
          <a:lstStyle/>
          <a:p>
            <a:pPr marL="457200"/>
            <a:r>
              <a:rPr lang="es-ES" sz="2000" b="1" dirty="0">
                <a:solidFill>
                  <a:srgbClr val="20124D"/>
                </a:solidFill>
                <a:latin typeface="Calibri"/>
                <a:ea typeface="Calibri"/>
                <a:cs typeface="Calibri"/>
              </a:rPr>
              <a:t>Distancia al centro de la ciudad</a:t>
            </a:r>
            <a:endParaRPr lang="es-ES" sz="2400" dirty="0">
              <a:solidFill>
                <a:schemeClr val="accent5">
                  <a:lumMod val="50000"/>
                </a:schemeClr>
              </a:solidFill>
            </a:endParaRPr>
          </a:p>
          <a:p>
            <a:pPr marL="457200"/>
            <a:endParaRPr lang="es-ES" sz="2400" dirty="0">
              <a:solidFill>
                <a:srgbClr val="20124D"/>
              </a:solidFill>
            </a:endParaRPr>
          </a:p>
          <a:p>
            <a:pPr marL="457200" lvl="0" indent="0" algn="l" rtl="0">
              <a:spcBef>
                <a:spcPts val="0"/>
              </a:spcBef>
              <a:spcAft>
                <a:spcPts val="0"/>
              </a:spcAft>
              <a:buNone/>
            </a:pPr>
            <a:endParaRPr sz="2400" b="1" dirty="0">
              <a:solidFill>
                <a:srgbClr val="004CB8"/>
              </a:solidFill>
              <a:latin typeface="Calibri"/>
              <a:ea typeface="Calibri"/>
              <a:cs typeface="Calibri"/>
              <a:sym typeface="Calibri"/>
            </a:endParaRPr>
          </a:p>
        </p:txBody>
      </p:sp>
      <p:pic>
        <p:nvPicPr>
          <p:cNvPr id="2" name="Picture 2">
            <a:extLst>
              <a:ext uri="{FF2B5EF4-FFF2-40B4-BE49-F238E27FC236}">
                <a16:creationId xmlns:a16="http://schemas.microsoft.com/office/drawing/2014/main" id="{1500DF0D-CFE5-46D5-B8A0-383C0C6F1B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0980" y="3272854"/>
            <a:ext cx="4121020" cy="3079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19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0" name="Google Shape;320;p12"/>
          <p:cNvSpPr txBox="1">
            <a:spLocks noGrp="1"/>
          </p:cNvSpPr>
          <p:nvPr>
            <p:ph type="subTitle" idx="1"/>
          </p:nvPr>
        </p:nvSpPr>
        <p:spPr>
          <a:xfrm>
            <a:off x="8437828" y="257578"/>
            <a:ext cx="3479275" cy="2936384"/>
          </a:xfrm>
          <a:prstGeom prst="rect">
            <a:avLst/>
          </a:prstGeom>
          <a:solidFill>
            <a:srgbClr val="B7B7B7"/>
          </a:solid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lt1"/>
              </a:buClr>
              <a:buSzPts val="2400"/>
              <a:buNone/>
            </a:pPr>
            <a:r>
              <a:rPr lang="es-ES" b="1" dirty="0">
                <a:solidFill>
                  <a:schemeClr val="lt1"/>
                </a:solidFill>
                <a:ea typeface="Arial"/>
              </a:rPr>
              <a:t>            </a:t>
            </a:r>
            <a:r>
              <a:rPr lang="es-ES" sz="4800" b="1" dirty="0">
                <a:solidFill>
                  <a:schemeClr val="lt1"/>
                </a:solidFill>
                <a:latin typeface="Arial"/>
                <a:ea typeface="Arial"/>
                <a:cs typeface="Arial"/>
                <a:sym typeface="Arial"/>
              </a:rPr>
              <a:t>Lematizar</a:t>
            </a:r>
          </a:p>
          <a:p>
            <a:pPr marL="0" lvl="0" indent="0" algn="l" rtl="0">
              <a:lnSpc>
                <a:spcPct val="90000"/>
              </a:lnSpc>
              <a:spcBef>
                <a:spcPts val="0"/>
              </a:spcBef>
              <a:spcAft>
                <a:spcPts val="0"/>
              </a:spcAft>
              <a:buClr>
                <a:schemeClr val="lt1"/>
              </a:buClr>
              <a:buSzPts val="2400"/>
              <a:buNone/>
            </a:pPr>
            <a:endParaRPr lang="es-ES" dirty="0">
              <a:solidFill>
                <a:srgbClr val="FFFFFF"/>
              </a:solidFill>
              <a:latin typeface="Arial"/>
              <a:cs typeface="Arial"/>
              <a:sym typeface="Arial"/>
            </a:endParaRPr>
          </a:p>
        </p:txBody>
      </p:sp>
      <p:sp>
        <p:nvSpPr>
          <p:cNvPr id="321" name="Google Shape;321;p12"/>
          <p:cNvSpPr txBox="1"/>
          <p:nvPr/>
        </p:nvSpPr>
        <p:spPr>
          <a:xfrm>
            <a:off x="4643006" y="257578"/>
            <a:ext cx="3479275" cy="2936383"/>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2400"/>
              <a:buFont typeface="Arial"/>
              <a:buNone/>
            </a:pPr>
            <a:endParaRPr lang="es-ES" sz="4800" b="1" dirty="0">
              <a:solidFill>
                <a:schemeClr val="lt1"/>
              </a:solidFill>
            </a:endParaRPr>
          </a:p>
          <a:p>
            <a:pPr marL="0" marR="0" lvl="0" indent="0" algn="l" rtl="0">
              <a:lnSpc>
                <a:spcPct val="90000"/>
              </a:lnSpc>
              <a:spcBef>
                <a:spcPts val="0"/>
              </a:spcBef>
              <a:spcAft>
                <a:spcPts val="0"/>
              </a:spcAft>
              <a:buClr>
                <a:schemeClr val="lt1"/>
              </a:buClr>
              <a:buSzPts val="2400"/>
              <a:buFont typeface="Arial"/>
              <a:buNone/>
            </a:pPr>
            <a:endParaRPr lang="es-ES" sz="4800" b="1" dirty="0">
              <a:solidFill>
                <a:schemeClr val="lt1"/>
              </a:solidFill>
            </a:endParaRPr>
          </a:p>
          <a:p>
            <a:pPr marL="0" marR="0" lvl="0" indent="0" algn="l" rtl="0">
              <a:lnSpc>
                <a:spcPct val="90000"/>
              </a:lnSpc>
              <a:spcBef>
                <a:spcPts val="0"/>
              </a:spcBef>
              <a:spcAft>
                <a:spcPts val="0"/>
              </a:spcAft>
              <a:buClr>
                <a:schemeClr val="lt1"/>
              </a:buClr>
              <a:buSzPts val="2400"/>
              <a:buFont typeface="Arial"/>
              <a:buNone/>
            </a:pPr>
            <a:endParaRPr lang="es-ES" sz="4800" b="1" dirty="0">
              <a:solidFill>
                <a:schemeClr val="lt1"/>
              </a:solidFill>
            </a:endParaRPr>
          </a:p>
          <a:p>
            <a:pPr marL="0" marR="0" lvl="0" indent="0" algn="l" rtl="0">
              <a:lnSpc>
                <a:spcPct val="90000"/>
              </a:lnSpc>
              <a:spcBef>
                <a:spcPts val="0"/>
              </a:spcBef>
              <a:spcAft>
                <a:spcPts val="0"/>
              </a:spcAft>
              <a:buClr>
                <a:schemeClr val="lt1"/>
              </a:buClr>
              <a:buSzPts val="2400"/>
              <a:buFont typeface="Arial"/>
              <a:buNone/>
            </a:pPr>
            <a:endParaRPr lang="es-ES" sz="4800" b="1" dirty="0">
              <a:solidFill>
                <a:schemeClr val="lt1"/>
              </a:solidFill>
            </a:endParaRPr>
          </a:p>
          <a:p>
            <a:pPr marL="0" marR="0" lvl="0" indent="0" algn="l" rtl="0">
              <a:lnSpc>
                <a:spcPct val="90000"/>
              </a:lnSpc>
              <a:spcBef>
                <a:spcPts val="0"/>
              </a:spcBef>
              <a:spcAft>
                <a:spcPts val="0"/>
              </a:spcAft>
              <a:buClr>
                <a:schemeClr val="lt1"/>
              </a:buClr>
              <a:buSzPts val="2400"/>
              <a:buFont typeface="Arial"/>
              <a:buNone/>
            </a:pPr>
            <a:r>
              <a:rPr lang="es-ES" sz="4800" b="1" dirty="0">
                <a:solidFill>
                  <a:schemeClr val="lt1"/>
                </a:solidFill>
              </a:rPr>
              <a:t> Tokenizar</a:t>
            </a:r>
          </a:p>
          <a:p>
            <a:pPr marL="0" marR="0" lvl="0" indent="0" algn="l" rtl="0">
              <a:lnSpc>
                <a:spcPct val="90000"/>
              </a:lnSpc>
              <a:spcBef>
                <a:spcPts val="0"/>
              </a:spcBef>
              <a:spcAft>
                <a:spcPts val="0"/>
              </a:spcAft>
              <a:buClr>
                <a:schemeClr val="lt1"/>
              </a:buClr>
              <a:buSzPts val="2400"/>
              <a:buFont typeface="Arial"/>
              <a:buNone/>
            </a:pPr>
            <a:endParaRPr sz="4800" b="1" dirty="0">
              <a:solidFill>
                <a:schemeClr val="lt1"/>
              </a:solidFill>
            </a:endParaRPr>
          </a:p>
          <a:p>
            <a:pPr marL="457200" lvl="0" indent="0" algn="l" rtl="0">
              <a:spcBef>
                <a:spcPts val="0"/>
              </a:spcBef>
              <a:spcAft>
                <a:spcPts val="0"/>
              </a:spcAft>
              <a:buNone/>
            </a:pPr>
            <a:endParaRPr sz="1800" dirty="0">
              <a:solidFill>
                <a:srgbClr val="FFFFFF"/>
              </a:solidFill>
            </a:endParaRPr>
          </a:p>
          <a:p>
            <a:pPr marL="0" lvl="0" indent="0" algn="l" rtl="0">
              <a:spcBef>
                <a:spcPts val="0"/>
              </a:spcBef>
              <a:spcAft>
                <a:spcPts val="0"/>
              </a:spcAft>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p:txBody>
      </p:sp>
      <p:sp>
        <p:nvSpPr>
          <p:cNvPr id="322" name="Google Shape;322;p12"/>
          <p:cNvSpPr txBox="1"/>
          <p:nvPr/>
        </p:nvSpPr>
        <p:spPr>
          <a:xfrm>
            <a:off x="4643006" y="3429000"/>
            <a:ext cx="3479272" cy="2936383"/>
          </a:xfrm>
          <a:prstGeom prst="rect">
            <a:avLst/>
          </a:prstGeom>
          <a:solidFill>
            <a:srgbClr val="ACB8CA"/>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s-ES" sz="4800" b="1" dirty="0">
                <a:solidFill>
                  <a:srgbClr val="FFFFFF"/>
                </a:solidFill>
              </a:rPr>
              <a:t>   </a:t>
            </a:r>
          </a:p>
          <a:p>
            <a:pPr marL="0" marR="0" lvl="0" indent="0" algn="l" rtl="0">
              <a:lnSpc>
                <a:spcPct val="90000"/>
              </a:lnSpc>
              <a:spcBef>
                <a:spcPts val="0"/>
              </a:spcBef>
              <a:spcAft>
                <a:spcPts val="0"/>
              </a:spcAft>
              <a:buClr>
                <a:schemeClr val="lt1"/>
              </a:buClr>
              <a:buSzPts val="2400"/>
              <a:buFont typeface="Arial"/>
              <a:buNone/>
            </a:pPr>
            <a:r>
              <a:rPr lang="es-ES" sz="4800" b="1" dirty="0">
                <a:solidFill>
                  <a:srgbClr val="FFFFFF"/>
                </a:solidFill>
              </a:rPr>
              <a:t>   </a:t>
            </a:r>
          </a:p>
          <a:p>
            <a:pPr marL="0" marR="0" lvl="0" indent="0" algn="l" rtl="0">
              <a:lnSpc>
                <a:spcPct val="90000"/>
              </a:lnSpc>
              <a:spcBef>
                <a:spcPts val="0"/>
              </a:spcBef>
              <a:spcAft>
                <a:spcPts val="0"/>
              </a:spcAft>
              <a:buClr>
                <a:schemeClr val="lt1"/>
              </a:buClr>
              <a:buSzPts val="2400"/>
              <a:buFont typeface="Arial"/>
              <a:buNone/>
            </a:pPr>
            <a:endParaRPr lang="es-ES" sz="4800" b="1" dirty="0">
              <a:solidFill>
                <a:srgbClr val="FFFFFF"/>
              </a:solidFill>
            </a:endParaRPr>
          </a:p>
          <a:p>
            <a:pPr marL="0" marR="0" lvl="0" indent="0" algn="l" rtl="0">
              <a:lnSpc>
                <a:spcPct val="90000"/>
              </a:lnSpc>
              <a:spcBef>
                <a:spcPts val="0"/>
              </a:spcBef>
              <a:spcAft>
                <a:spcPts val="0"/>
              </a:spcAft>
              <a:buClr>
                <a:schemeClr val="lt1"/>
              </a:buClr>
              <a:buSzPts val="2400"/>
              <a:buFont typeface="Arial"/>
              <a:buNone/>
            </a:pPr>
            <a:endParaRPr lang="es-ES" sz="4800" b="1" dirty="0">
              <a:solidFill>
                <a:srgbClr val="FFFFFF"/>
              </a:solidFill>
            </a:endParaRPr>
          </a:p>
          <a:p>
            <a:pPr marL="0" marR="0" lvl="0" indent="0" algn="ctr" rtl="0">
              <a:lnSpc>
                <a:spcPct val="90000"/>
              </a:lnSpc>
              <a:spcBef>
                <a:spcPts val="0"/>
              </a:spcBef>
              <a:spcAft>
                <a:spcPts val="0"/>
              </a:spcAft>
              <a:buClr>
                <a:schemeClr val="lt1"/>
              </a:buClr>
              <a:buSzPts val="2400"/>
              <a:buFont typeface="Arial"/>
              <a:buNone/>
            </a:pPr>
            <a:r>
              <a:rPr lang="es-ES" sz="4800" b="1" dirty="0">
                <a:solidFill>
                  <a:srgbClr val="FFFFFF"/>
                </a:solidFill>
              </a:rPr>
              <a:t>Grupos</a:t>
            </a:r>
            <a:endParaRPr sz="2400" dirty="0">
              <a:solidFill>
                <a:srgbClr val="FFFFFF"/>
              </a:solidFill>
            </a:endParaRPr>
          </a:p>
          <a:p>
            <a:pPr marL="0" marR="0" lvl="0" indent="0" algn="ctr" rtl="0">
              <a:lnSpc>
                <a:spcPct val="90000"/>
              </a:lnSpc>
              <a:spcBef>
                <a:spcPts val="0"/>
              </a:spcBef>
              <a:spcAft>
                <a:spcPts val="0"/>
              </a:spcAft>
              <a:buClr>
                <a:schemeClr val="lt1"/>
              </a:buClr>
              <a:buSzPts val="2400"/>
              <a:buFont typeface="Arial"/>
              <a:buNone/>
            </a:pPr>
            <a:endParaRPr sz="2400" b="1" dirty="0">
              <a:solidFill>
                <a:srgbClr val="FFFFFF"/>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p:txBody>
      </p:sp>
      <p:pic>
        <p:nvPicPr>
          <p:cNvPr id="9" name="Imagen 8">
            <a:extLst>
              <a:ext uri="{FF2B5EF4-FFF2-40B4-BE49-F238E27FC236}">
                <a16:creationId xmlns:a16="http://schemas.microsoft.com/office/drawing/2014/main" id="{25E4A9FA-CC0F-4A38-8F93-2A08B8070B58}"/>
              </a:ext>
            </a:extLst>
          </p:cNvPr>
          <p:cNvPicPr>
            <a:picLocks noChangeAspect="1"/>
          </p:cNvPicPr>
          <p:nvPr/>
        </p:nvPicPr>
        <p:blipFill>
          <a:blip r:embed="rId3"/>
          <a:stretch>
            <a:fillRect/>
          </a:stretch>
        </p:blipFill>
        <p:spPr>
          <a:xfrm>
            <a:off x="10829653" y="6369735"/>
            <a:ext cx="1254587" cy="366258"/>
          </a:xfrm>
          <a:prstGeom prst="rect">
            <a:avLst/>
          </a:prstGeom>
        </p:spPr>
      </p:pic>
      <p:sp>
        <p:nvSpPr>
          <p:cNvPr id="12" name="Google Shape;590;g60d7a121c4_0_67">
            <a:extLst>
              <a:ext uri="{FF2B5EF4-FFF2-40B4-BE49-F238E27FC236}">
                <a16:creationId xmlns:a16="http://schemas.microsoft.com/office/drawing/2014/main" id="{4F64E109-A7A8-494A-8742-9E7077A5114C}"/>
              </a:ext>
            </a:extLst>
          </p:cNvPr>
          <p:cNvSpPr/>
          <p:nvPr/>
        </p:nvSpPr>
        <p:spPr>
          <a:xfrm>
            <a:off x="0" y="892"/>
            <a:ext cx="4069724" cy="6857107"/>
          </a:xfrm>
          <a:prstGeom prst="rect">
            <a:avLst/>
          </a:prstGeom>
          <a:solidFill>
            <a:srgbClr val="003580"/>
          </a:solidFill>
          <a:ln>
            <a:noFill/>
          </a:ln>
        </p:spPr>
        <p:txBody>
          <a:bodyPr spcFirstLastPara="1" wrap="square" lIns="91425" tIns="45700" rIns="91425" bIns="45700" anchor="ctr" anchorCtr="0">
            <a:noAutofit/>
          </a:bodyPr>
          <a:lstStyle/>
          <a:p>
            <a:pPr lvl="0" algn="ctr">
              <a:buSzPts val="3200"/>
            </a:pPr>
            <a:r>
              <a:rPr lang="es-ES" sz="4800" b="1" dirty="0">
                <a:solidFill>
                  <a:schemeClr val="lt1"/>
                </a:solidFill>
              </a:rPr>
              <a:t>Aplicamos NLP a los comentarios</a:t>
            </a:r>
          </a:p>
          <a:p>
            <a:pPr lvl="0" algn="ctr">
              <a:buSzPts val="3200"/>
            </a:pPr>
            <a:endParaRPr lang="es-ES" sz="4400" b="1" dirty="0">
              <a:solidFill>
                <a:schemeClr val="lt1"/>
              </a:solidFill>
            </a:endParaRPr>
          </a:p>
        </p:txBody>
      </p:sp>
      <p:sp>
        <p:nvSpPr>
          <p:cNvPr id="14" name="Google Shape;322;p12">
            <a:extLst>
              <a:ext uri="{FF2B5EF4-FFF2-40B4-BE49-F238E27FC236}">
                <a16:creationId xmlns:a16="http://schemas.microsoft.com/office/drawing/2014/main" id="{8230270E-E1E4-4D3A-A1D4-3CE8DE8B8ED0}"/>
              </a:ext>
            </a:extLst>
          </p:cNvPr>
          <p:cNvSpPr txBox="1"/>
          <p:nvPr/>
        </p:nvSpPr>
        <p:spPr>
          <a:xfrm>
            <a:off x="8437831" y="3429000"/>
            <a:ext cx="3479272" cy="2936383"/>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s-ES" sz="4800" b="1" dirty="0">
                <a:solidFill>
                  <a:srgbClr val="FFFFFF"/>
                </a:solidFill>
              </a:rPr>
              <a:t>   </a:t>
            </a:r>
          </a:p>
          <a:p>
            <a:pPr marL="0" marR="0" lvl="0" indent="0" algn="l" rtl="0">
              <a:lnSpc>
                <a:spcPct val="90000"/>
              </a:lnSpc>
              <a:spcBef>
                <a:spcPts val="0"/>
              </a:spcBef>
              <a:spcAft>
                <a:spcPts val="0"/>
              </a:spcAft>
              <a:buClr>
                <a:schemeClr val="lt1"/>
              </a:buClr>
              <a:buSzPts val="2400"/>
              <a:buFont typeface="Arial"/>
              <a:buNone/>
            </a:pPr>
            <a:r>
              <a:rPr lang="es-ES" sz="4800" b="1" dirty="0">
                <a:solidFill>
                  <a:srgbClr val="FFFFFF"/>
                </a:solidFill>
              </a:rPr>
              <a:t>   </a:t>
            </a:r>
          </a:p>
          <a:p>
            <a:pPr marL="0" marR="0" lvl="0" indent="0" algn="l" rtl="0">
              <a:lnSpc>
                <a:spcPct val="90000"/>
              </a:lnSpc>
              <a:spcBef>
                <a:spcPts val="0"/>
              </a:spcBef>
              <a:spcAft>
                <a:spcPts val="0"/>
              </a:spcAft>
              <a:buClr>
                <a:schemeClr val="lt1"/>
              </a:buClr>
              <a:buSzPts val="2400"/>
              <a:buFont typeface="Arial"/>
              <a:buNone/>
            </a:pPr>
            <a:endParaRPr lang="es-ES" sz="4800" b="1" dirty="0">
              <a:solidFill>
                <a:srgbClr val="FFFFFF"/>
              </a:solidFill>
            </a:endParaRPr>
          </a:p>
          <a:p>
            <a:pPr marL="0" marR="0" lvl="0" indent="0" algn="l" rtl="0">
              <a:lnSpc>
                <a:spcPct val="90000"/>
              </a:lnSpc>
              <a:spcBef>
                <a:spcPts val="0"/>
              </a:spcBef>
              <a:spcAft>
                <a:spcPts val="0"/>
              </a:spcAft>
              <a:buClr>
                <a:schemeClr val="lt1"/>
              </a:buClr>
              <a:buSzPts val="2400"/>
              <a:buFont typeface="Arial"/>
              <a:buNone/>
            </a:pPr>
            <a:endParaRPr lang="es-ES" sz="4800" b="1" dirty="0">
              <a:solidFill>
                <a:srgbClr val="FFFFFF"/>
              </a:solidFill>
            </a:endParaRPr>
          </a:p>
          <a:p>
            <a:pPr marL="0" marR="0" lvl="0" indent="0" algn="ctr" rtl="0">
              <a:lnSpc>
                <a:spcPct val="90000"/>
              </a:lnSpc>
              <a:spcBef>
                <a:spcPts val="0"/>
              </a:spcBef>
              <a:spcAft>
                <a:spcPts val="0"/>
              </a:spcAft>
              <a:buClr>
                <a:schemeClr val="lt1"/>
              </a:buClr>
              <a:buSzPts val="2400"/>
              <a:buFont typeface="Arial"/>
              <a:buNone/>
            </a:pPr>
            <a:r>
              <a:rPr lang="es-ES" sz="4800" b="1" dirty="0">
                <a:solidFill>
                  <a:srgbClr val="FFFFFF"/>
                </a:solidFill>
              </a:rPr>
              <a:t>Alineación</a:t>
            </a:r>
            <a:endParaRPr sz="2400" dirty="0">
              <a:solidFill>
                <a:srgbClr val="FFFFFF"/>
              </a:solidFill>
            </a:endParaRPr>
          </a:p>
          <a:p>
            <a:pPr marL="0" marR="0" lvl="0" indent="0" algn="ctr" rtl="0">
              <a:lnSpc>
                <a:spcPct val="90000"/>
              </a:lnSpc>
              <a:spcBef>
                <a:spcPts val="0"/>
              </a:spcBef>
              <a:spcAft>
                <a:spcPts val="0"/>
              </a:spcAft>
              <a:buClr>
                <a:schemeClr val="lt1"/>
              </a:buClr>
              <a:buSzPts val="2400"/>
              <a:buFont typeface="Arial"/>
              <a:buNone/>
            </a:pPr>
            <a:endParaRPr sz="2400" b="1" dirty="0">
              <a:solidFill>
                <a:srgbClr val="FFFFFF"/>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2400"/>
              <a:buFont typeface="Arial"/>
              <a:buNone/>
            </a:pPr>
            <a:endParaRPr sz="2400" b="1"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10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0"/>
                                        </p:tgtEl>
                                        <p:attrNameLst>
                                          <p:attrName>style.visibility</p:attrName>
                                        </p:attrNameLst>
                                      </p:cBhvr>
                                      <p:to>
                                        <p:strVal val="visible"/>
                                      </p:to>
                                    </p:set>
                                    <p:animEffect transition="in" filter="fade">
                                      <p:cBhvr>
                                        <p:cTn id="12" dur="1000"/>
                                        <p:tgtEl>
                                          <p:spTgt spid="3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2"/>
                                        </p:tgtEl>
                                        <p:attrNameLst>
                                          <p:attrName>style.visibility</p:attrName>
                                        </p:attrNameLst>
                                      </p:cBhvr>
                                      <p:to>
                                        <p:strVal val="visible"/>
                                      </p:to>
                                    </p:set>
                                    <p:animEffect transition="in" filter="fade">
                                      <p:cBhvr>
                                        <p:cTn id="17" dur="1000"/>
                                        <p:tgtEl>
                                          <p:spTgt spid="3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g6264d13458_0_47"/>
          <p:cNvSpPr/>
          <p:nvPr/>
        </p:nvSpPr>
        <p:spPr>
          <a:xfrm>
            <a:off x="0" y="-7"/>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dirty="0">
                <a:solidFill>
                  <a:srgbClr val="FFFFFF"/>
                </a:solidFill>
              </a:rPr>
              <a:t>Ampliación del </a:t>
            </a:r>
            <a:r>
              <a:rPr lang="es-ES" sz="4800" b="1" i="0" u="none" strike="noStrike" cap="none" dirty="0">
                <a:solidFill>
                  <a:srgbClr val="FFFFFF"/>
                </a:solidFill>
              </a:rPr>
              <a:t>Dataset O</a:t>
            </a:r>
            <a:r>
              <a:rPr lang="es-ES" sz="4800" b="1" dirty="0">
                <a:solidFill>
                  <a:srgbClr val="FFFFFF"/>
                </a:solidFill>
              </a:rPr>
              <a:t>rigin</a:t>
            </a:r>
            <a:r>
              <a:rPr lang="es-ES" sz="4800" b="1" i="0" u="none" strike="noStrike" cap="none" dirty="0">
                <a:solidFill>
                  <a:srgbClr val="FFFFFF"/>
                </a:solidFill>
              </a:rPr>
              <a:t>al</a:t>
            </a:r>
            <a:endParaRPr sz="4800" b="1" i="0" u="none" strike="noStrike" cap="none" dirty="0">
              <a:solidFill>
                <a:srgbClr val="FFFFFF"/>
              </a:solidFill>
            </a:endParaRPr>
          </a:p>
        </p:txBody>
      </p:sp>
      <p:sp>
        <p:nvSpPr>
          <p:cNvPr id="44" name="Google Shape;276;g4194883871_0_5">
            <a:extLst>
              <a:ext uri="{FF2B5EF4-FFF2-40B4-BE49-F238E27FC236}">
                <a16:creationId xmlns:a16="http://schemas.microsoft.com/office/drawing/2014/main" id="{DBD8717F-5CCE-4327-8C24-EE19CAB70453}"/>
              </a:ext>
            </a:extLst>
          </p:cNvPr>
          <p:cNvSpPr txBox="1"/>
          <p:nvPr/>
        </p:nvSpPr>
        <p:spPr>
          <a:xfrm>
            <a:off x="1145471" y="1632206"/>
            <a:ext cx="10275198" cy="922484"/>
          </a:xfrm>
          <a:prstGeom prst="rect">
            <a:avLst/>
          </a:prstGeom>
          <a:noFill/>
          <a:ln>
            <a:noFill/>
          </a:ln>
        </p:spPr>
        <p:txBody>
          <a:bodyPr spcFirstLastPara="1" wrap="square" lIns="91425" tIns="91425" rIns="91425" bIns="91425" anchor="t" anchorCtr="0">
            <a:noAutofit/>
          </a:bodyPr>
          <a:lstStyle/>
          <a:p>
            <a:pPr lvl="0"/>
            <a:r>
              <a:rPr lang="es-ES" sz="2400" dirty="0">
                <a:solidFill>
                  <a:srgbClr val="20124D"/>
                </a:solidFill>
                <a:latin typeface="Calibri" panose="020F0502020204030204" pitchFamily="34" charset="0"/>
                <a:cs typeface="Calibri" panose="020F0502020204030204" pitchFamily="34" charset="0"/>
                <a:sym typeface="Calibri"/>
              </a:rPr>
              <a:t>Se modifican variables del dataset y se crean nuevas en base el conocimiento de negocio pasando de 17 a 38 variables.</a:t>
            </a:r>
          </a:p>
        </p:txBody>
      </p:sp>
      <p:pic>
        <p:nvPicPr>
          <p:cNvPr id="20" name="Imagen 19">
            <a:extLst>
              <a:ext uri="{FF2B5EF4-FFF2-40B4-BE49-F238E27FC236}">
                <a16:creationId xmlns:a16="http://schemas.microsoft.com/office/drawing/2014/main" id="{943AF506-AE5B-45E5-A0A6-EB3A7E369D6C}"/>
              </a:ext>
            </a:extLst>
          </p:cNvPr>
          <p:cNvPicPr>
            <a:picLocks noChangeAspect="1"/>
          </p:cNvPicPr>
          <p:nvPr/>
        </p:nvPicPr>
        <p:blipFill>
          <a:blip r:embed="rId3"/>
          <a:stretch>
            <a:fillRect/>
          </a:stretch>
        </p:blipFill>
        <p:spPr>
          <a:xfrm>
            <a:off x="10829653" y="6369735"/>
            <a:ext cx="1254587" cy="366258"/>
          </a:xfrm>
          <a:prstGeom prst="rect">
            <a:avLst/>
          </a:prstGeom>
        </p:spPr>
      </p:pic>
      <p:sp>
        <p:nvSpPr>
          <p:cNvPr id="30" name="CuadroTexto 29">
            <a:extLst>
              <a:ext uri="{FF2B5EF4-FFF2-40B4-BE49-F238E27FC236}">
                <a16:creationId xmlns:a16="http://schemas.microsoft.com/office/drawing/2014/main" id="{8C94CAD4-C1B9-4D6B-BE36-2D425906858D}"/>
              </a:ext>
            </a:extLst>
          </p:cNvPr>
          <p:cNvSpPr txBox="1"/>
          <p:nvPr/>
        </p:nvSpPr>
        <p:spPr>
          <a:xfrm>
            <a:off x="2592118" y="4544959"/>
            <a:ext cx="2324910" cy="1015663"/>
          </a:xfrm>
          <a:prstGeom prst="rect">
            <a:avLst/>
          </a:prstGeom>
          <a:noFill/>
        </p:spPr>
        <p:txBody>
          <a:bodyPr wrap="square" rtlCol="0">
            <a:spAutoFit/>
          </a:bodyPr>
          <a:lstStyle/>
          <a:p>
            <a:pPr algn="ctr"/>
            <a:r>
              <a:rPr lang="es-ES" sz="6000" dirty="0">
                <a:solidFill>
                  <a:schemeClr val="bg1"/>
                </a:solidFill>
              </a:rPr>
              <a:t>38</a:t>
            </a:r>
          </a:p>
        </p:txBody>
      </p:sp>
      <p:sp>
        <p:nvSpPr>
          <p:cNvPr id="3" name="Rectángulo 2">
            <a:extLst>
              <a:ext uri="{FF2B5EF4-FFF2-40B4-BE49-F238E27FC236}">
                <a16:creationId xmlns:a16="http://schemas.microsoft.com/office/drawing/2014/main" id="{16EE2F9E-556F-4FF6-AEB1-C38CB4FC35A8}"/>
              </a:ext>
            </a:extLst>
          </p:cNvPr>
          <p:cNvSpPr/>
          <p:nvPr/>
        </p:nvSpPr>
        <p:spPr>
          <a:xfrm>
            <a:off x="1249773" y="2769321"/>
            <a:ext cx="3726024" cy="3385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CuadroTexto 31">
            <a:extLst>
              <a:ext uri="{FF2B5EF4-FFF2-40B4-BE49-F238E27FC236}">
                <a16:creationId xmlns:a16="http://schemas.microsoft.com/office/drawing/2014/main" id="{3D125CDE-F95F-4377-B8F3-C95312C9F4F0}"/>
              </a:ext>
            </a:extLst>
          </p:cNvPr>
          <p:cNvSpPr txBox="1"/>
          <p:nvPr/>
        </p:nvSpPr>
        <p:spPr>
          <a:xfrm>
            <a:off x="1950330" y="3902129"/>
            <a:ext cx="2324910" cy="1015663"/>
          </a:xfrm>
          <a:prstGeom prst="rect">
            <a:avLst/>
          </a:prstGeom>
          <a:noFill/>
        </p:spPr>
        <p:txBody>
          <a:bodyPr wrap="square" rtlCol="0">
            <a:spAutoFit/>
          </a:bodyPr>
          <a:lstStyle/>
          <a:p>
            <a:pPr algn="ctr"/>
            <a:r>
              <a:rPr lang="es-ES" sz="6000" dirty="0">
                <a:solidFill>
                  <a:schemeClr val="bg1"/>
                </a:solidFill>
              </a:rPr>
              <a:t>17 V</a:t>
            </a:r>
          </a:p>
        </p:txBody>
      </p:sp>
      <p:sp>
        <p:nvSpPr>
          <p:cNvPr id="34" name="Rectángulo 33">
            <a:extLst>
              <a:ext uri="{FF2B5EF4-FFF2-40B4-BE49-F238E27FC236}">
                <a16:creationId xmlns:a16="http://schemas.microsoft.com/office/drawing/2014/main" id="{B8F2F2C9-A761-449A-B0BB-954E019E1C8A}"/>
              </a:ext>
            </a:extLst>
          </p:cNvPr>
          <p:cNvSpPr/>
          <p:nvPr/>
        </p:nvSpPr>
        <p:spPr>
          <a:xfrm>
            <a:off x="7411087" y="2769321"/>
            <a:ext cx="3726024" cy="338578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CuadroTexto 44">
            <a:extLst>
              <a:ext uri="{FF2B5EF4-FFF2-40B4-BE49-F238E27FC236}">
                <a16:creationId xmlns:a16="http://schemas.microsoft.com/office/drawing/2014/main" id="{94AAE6E8-8DD5-43FB-9DFE-4FDC6DF5B355}"/>
              </a:ext>
            </a:extLst>
          </p:cNvPr>
          <p:cNvSpPr txBox="1"/>
          <p:nvPr/>
        </p:nvSpPr>
        <p:spPr>
          <a:xfrm>
            <a:off x="8111644" y="3954380"/>
            <a:ext cx="2324910" cy="1015663"/>
          </a:xfrm>
          <a:prstGeom prst="rect">
            <a:avLst/>
          </a:prstGeom>
          <a:noFill/>
        </p:spPr>
        <p:txBody>
          <a:bodyPr wrap="square" rtlCol="0">
            <a:spAutoFit/>
          </a:bodyPr>
          <a:lstStyle/>
          <a:p>
            <a:pPr algn="ctr"/>
            <a:r>
              <a:rPr lang="es-ES" sz="6000" dirty="0">
                <a:solidFill>
                  <a:schemeClr val="bg1"/>
                </a:solidFill>
              </a:rPr>
              <a:t>38 V</a:t>
            </a:r>
          </a:p>
        </p:txBody>
      </p:sp>
      <p:sp>
        <p:nvSpPr>
          <p:cNvPr id="46" name="Flecha: a la derecha 45">
            <a:extLst>
              <a:ext uri="{FF2B5EF4-FFF2-40B4-BE49-F238E27FC236}">
                <a16:creationId xmlns:a16="http://schemas.microsoft.com/office/drawing/2014/main" id="{29149183-2843-4D31-A647-E36C9F5BB401}"/>
              </a:ext>
            </a:extLst>
          </p:cNvPr>
          <p:cNvSpPr/>
          <p:nvPr/>
        </p:nvSpPr>
        <p:spPr>
          <a:xfrm>
            <a:off x="5481752" y="4022940"/>
            <a:ext cx="1423380" cy="878542"/>
          </a:xfrm>
          <a:prstGeom prst="rightArrow">
            <a:avLst/>
          </a:prstGeom>
          <a:solidFill>
            <a:schemeClr val="accent1"/>
          </a:solidFill>
          <a:ln>
            <a:solidFill>
              <a:schemeClr val="accent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0890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7" name="Imagen 26">
            <a:extLst>
              <a:ext uri="{FF2B5EF4-FFF2-40B4-BE49-F238E27FC236}">
                <a16:creationId xmlns:a16="http://schemas.microsoft.com/office/drawing/2014/main" id="{53D61476-1162-447C-A2CC-2F2A80A7F613}"/>
              </a:ext>
            </a:extLst>
          </p:cNvPr>
          <p:cNvPicPr>
            <a:picLocks noChangeAspect="1"/>
          </p:cNvPicPr>
          <p:nvPr/>
        </p:nvPicPr>
        <p:blipFill>
          <a:blip r:embed="rId3"/>
          <a:stretch>
            <a:fillRect/>
          </a:stretch>
        </p:blipFill>
        <p:spPr>
          <a:xfrm>
            <a:off x="617695" y="1736833"/>
            <a:ext cx="10747606" cy="4488278"/>
          </a:xfrm>
          <a:prstGeom prst="rect">
            <a:avLst/>
          </a:prstGeom>
          <a:ln w="19050">
            <a:noFill/>
          </a:ln>
        </p:spPr>
      </p:pic>
      <p:sp>
        <p:nvSpPr>
          <p:cNvPr id="268" name="Google Shape;268;g6264d13458_0_47"/>
          <p:cNvSpPr/>
          <p:nvPr/>
        </p:nvSpPr>
        <p:spPr>
          <a:xfrm>
            <a:off x="0" y="-7"/>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i="0" u="none" strike="noStrike" cap="none" dirty="0">
                <a:solidFill>
                  <a:srgbClr val="FFFFFF"/>
                </a:solidFill>
              </a:rPr>
              <a:t>Dataset </a:t>
            </a:r>
            <a:r>
              <a:rPr lang="es-ES" sz="4800" b="1" dirty="0">
                <a:solidFill>
                  <a:srgbClr val="FFFFFF"/>
                </a:solidFill>
              </a:rPr>
              <a:t>Fina</a:t>
            </a:r>
            <a:r>
              <a:rPr lang="es-ES" sz="4800" b="1" i="0" u="none" strike="noStrike" cap="none" dirty="0">
                <a:solidFill>
                  <a:srgbClr val="FFFFFF"/>
                </a:solidFill>
              </a:rPr>
              <a:t>l</a:t>
            </a:r>
            <a:endParaRPr sz="4800" b="1" i="0" u="none" strike="noStrike" cap="none" dirty="0">
              <a:solidFill>
                <a:srgbClr val="FFFFFF"/>
              </a:solidFill>
            </a:endParaRPr>
          </a:p>
        </p:txBody>
      </p:sp>
      <p:cxnSp>
        <p:nvCxnSpPr>
          <p:cNvPr id="36" name="Conector recto 35">
            <a:extLst>
              <a:ext uri="{FF2B5EF4-FFF2-40B4-BE49-F238E27FC236}">
                <a16:creationId xmlns:a16="http://schemas.microsoft.com/office/drawing/2014/main" id="{7137DEC1-1621-45CA-9E1B-B10D18ECA87B}"/>
              </a:ext>
            </a:extLst>
          </p:cNvPr>
          <p:cNvCxnSpPr>
            <a:cxnSpLocks/>
          </p:cNvCxnSpPr>
          <p:nvPr/>
        </p:nvCxnSpPr>
        <p:spPr>
          <a:xfrm>
            <a:off x="9140320" y="2194057"/>
            <a:ext cx="410547" cy="0"/>
          </a:xfrm>
          <a:prstGeom prst="line">
            <a:avLst/>
          </a:prstGeom>
          <a:ln w="28575">
            <a:solidFill>
              <a:schemeClr val="accent1"/>
            </a:solidFill>
          </a:ln>
        </p:spPr>
        <p:style>
          <a:lnRef idx="1">
            <a:schemeClr val="accent4"/>
          </a:lnRef>
          <a:fillRef idx="0">
            <a:schemeClr val="accent4"/>
          </a:fillRef>
          <a:effectRef idx="0">
            <a:schemeClr val="accent4"/>
          </a:effectRef>
          <a:fontRef idx="minor">
            <a:schemeClr val="tx1"/>
          </a:fontRef>
        </p:style>
      </p:cxnSp>
      <p:cxnSp>
        <p:nvCxnSpPr>
          <p:cNvPr id="37" name="Conector recto 36">
            <a:extLst>
              <a:ext uri="{FF2B5EF4-FFF2-40B4-BE49-F238E27FC236}">
                <a16:creationId xmlns:a16="http://schemas.microsoft.com/office/drawing/2014/main" id="{EB41ABF1-9369-45FD-BE43-7BF80C432D7B}"/>
              </a:ext>
            </a:extLst>
          </p:cNvPr>
          <p:cNvCxnSpPr>
            <a:cxnSpLocks/>
          </p:cNvCxnSpPr>
          <p:nvPr/>
        </p:nvCxnSpPr>
        <p:spPr>
          <a:xfrm>
            <a:off x="5370557" y="2194057"/>
            <a:ext cx="420643"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59" name="CuadroTexto 258">
            <a:extLst>
              <a:ext uri="{FF2B5EF4-FFF2-40B4-BE49-F238E27FC236}">
                <a16:creationId xmlns:a16="http://schemas.microsoft.com/office/drawing/2014/main" id="{617AFF4A-14ED-4257-AC83-E31484B9F400}"/>
              </a:ext>
            </a:extLst>
          </p:cNvPr>
          <p:cNvSpPr txBox="1"/>
          <p:nvPr/>
        </p:nvSpPr>
        <p:spPr>
          <a:xfrm>
            <a:off x="5791200" y="2020917"/>
            <a:ext cx="3000000" cy="307777"/>
          </a:xfrm>
          <a:prstGeom prst="rect">
            <a:avLst/>
          </a:prstGeom>
          <a:noFill/>
        </p:spPr>
        <p:txBody>
          <a:bodyPr wrap="square" rtlCol="0">
            <a:spAutoFit/>
          </a:bodyPr>
          <a:lstStyle/>
          <a:p>
            <a:r>
              <a:rPr lang="es-ES" dirty="0">
                <a:solidFill>
                  <a:srgbClr val="002060"/>
                </a:solidFill>
              </a:rPr>
              <a:t>Variables extraídas y modificadas</a:t>
            </a:r>
          </a:p>
        </p:txBody>
      </p:sp>
      <p:sp>
        <p:nvSpPr>
          <p:cNvPr id="43" name="CuadroTexto 42">
            <a:extLst>
              <a:ext uri="{FF2B5EF4-FFF2-40B4-BE49-F238E27FC236}">
                <a16:creationId xmlns:a16="http://schemas.microsoft.com/office/drawing/2014/main" id="{C56628E3-8AC2-4233-96E2-24C5EC525B8D}"/>
              </a:ext>
            </a:extLst>
          </p:cNvPr>
          <p:cNvSpPr txBox="1"/>
          <p:nvPr/>
        </p:nvSpPr>
        <p:spPr>
          <a:xfrm>
            <a:off x="9661992" y="2033946"/>
            <a:ext cx="2160037" cy="307777"/>
          </a:xfrm>
          <a:prstGeom prst="rect">
            <a:avLst/>
          </a:prstGeom>
          <a:noFill/>
        </p:spPr>
        <p:txBody>
          <a:bodyPr wrap="square" rtlCol="0">
            <a:spAutoFit/>
          </a:bodyPr>
          <a:lstStyle/>
          <a:p>
            <a:r>
              <a:rPr lang="es-ES" dirty="0">
                <a:solidFill>
                  <a:srgbClr val="002060"/>
                </a:solidFill>
              </a:rPr>
              <a:t>Nuevas variables</a:t>
            </a:r>
          </a:p>
        </p:txBody>
      </p:sp>
      <p:pic>
        <p:nvPicPr>
          <p:cNvPr id="20" name="Imagen 19">
            <a:extLst>
              <a:ext uri="{FF2B5EF4-FFF2-40B4-BE49-F238E27FC236}">
                <a16:creationId xmlns:a16="http://schemas.microsoft.com/office/drawing/2014/main" id="{943AF506-AE5B-45E5-A0A6-EB3A7E369D6C}"/>
              </a:ext>
            </a:extLst>
          </p:cNvPr>
          <p:cNvPicPr>
            <a:picLocks noChangeAspect="1"/>
          </p:cNvPicPr>
          <p:nvPr/>
        </p:nvPicPr>
        <p:blipFill>
          <a:blip r:embed="rId4"/>
          <a:stretch>
            <a:fillRect/>
          </a:stretch>
        </p:blipFill>
        <p:spPr>
          <a:xfrm>
            <a:off x="10829653" y="6369735"/>
            <a:ext cx="1254587" cy="366258"/>
          </a:xfrm>
          <a:prstGeom prst="rect">
            <a:avLst/>
          </a:prstGeom>
        </p:spPr>
      </p:pic>
      <p:cxnSp>
        <p:nvCxnSpPr>
          <p:cNvPr id="29" name="Conector recto 28">
            <a:extLst>
              <a:ext uri="{FF2B5EF4-FFF2-40B4-BE49-F238E27FC236}">
                <a16:creationId xmlns:a16="http://schemas.microsoft.com/office/drawing/2014/main" id="{32D47B32-436D-4913-8772-40723B5F2279}"/>
              </a:ext>
            </a:extLst>
          </p:cNvPr>
          <p:cNvCxnSpPr>
            <a:cxnSpLocks/>
          </p:cNvCxnSpPr>
          <p:nvPr/>
        </p:nvCxnSpPr>
        <p:spPr>
          <a:xfrm>
            <a:off x="1794071" y="4869115"/>
            <a:ext cx="9135186"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31" name="Conector recto 30">
            <a:extLst>
              <a:ext uri="{FF2B5EF4-FFF2-40B4-BE49-F238E27FC236}">
                <a16:creationId xmlns:a16="http://schemas.microsoft.com/office/drawing/2014/main" id="{FAC242F0-845D-4AF9-98C9-BB7F1FAE8D05}"/>
              </a:ext>
            </a:extLst>
          </p:cNvPr>
          <p:cNvCxnSpPr>
            <a:cxnSpLocks/>
          </p:cNvCxnSpPr>
          <p:nvPr/>
        </p:nvCxnSpPr>
        <p:spPr>
          <a:xfrm>
            <a:off x="1794071" y="5157450"/>
            <a:ext cx="7643843"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35" name="Conector recto 34">
            <a:extLst>
              <a:ext uri="{FF2B5EF4-FFF2-40B4-BE49-F238E27FC236}">
                <a16:creationId xmlns:a16="http://schemas.microsoft.com/office/drawing/2014/main" id="{58CB8EF6-6C74-4355-AA52-A35331F3D69D}"/>
              </a:ext>
            </a:extLst>
          </p:cNvPr>
          <p:cNvCxnSpPr>
            <a:cxnSpLocks/>
          </p:cNvCxnSpPr>
          <p:nvPr/>
        </p:nvCxnSpPr>
        <p:spPr>
          <a:xfrm>
            <a:off x="7907948" y="4590023"/>
            <a:ext cx="1683640"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38" name="Conector recto 37">
            <a:extLst>
              <a:ext uri="{FF2B5EF4-FFF2-40B4-BE49-F238E27FC236}">
                <a16:creationId xmlns:a16="http://schemas.microsoft.com/office/drawing/2014/main" id="{DA2545AA-173A-40B7-9D7A-D75C82160401}"/>
              </a:ext>
            </a:extLst>
          </p:cNvPr>
          <p:cNvCxnSpPr>
            <a:cxnSpLocks/>
          </p:cNvCxnSpPr>
          <p:nvPr/>
        </p:nvCxnSpPr>
        <p:spPr>
          <a:xfrm>
            <a:off x="6367408" y="5805929"/>
            <a:ext cx="1124612"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39" name="Conector recto 38">
            <a:extLst>
              <a:ext uri="{FF2B5EF4-FFF2-40B4-BE49-F238E27FC236}">
                <a16:creationId xmlns:a16="http://schemas.microsoft.com/office/drawing/2014/main" id="{05B0A693-3CBB-4750-B978-127FFBF70B00}"/>
              </a:ext>
            </a:extLst>
          </p:cNvPr>
          <p:cNvCxnSpPr>
            <a:cxnSpLocks/>
          </p:cNvCxnSpPr>
          <p:nvPr/>
        </p:nvCxnSpPr>
        <p:spPr>
          <a:xfrm>
            <a:off x="6920289" y="4590023"/>
            <a:ext cx="571731" cy="0"/>
          </a:xfrm>
          <a:prstGeom prst="line">
            <a:avLst/>
          </a:prstGeom>
          <a:ln w="19050">
            <a:solidFill>
              <a:schemeClr val="accent1"/>
            </a:solidFill>
          </a:ln>
        </p:spPr>
        <p:style>
          <a:lnRef idx="1">
            <a:schemeClr val="accent4"/>
          </a:lnRef>
          <a:fillRef idx="0">
            <a:schemeClr val="accent4"/>
          </a:fillRef>
          <a:effectRef idx="0">
            <a:schemeClr val="accent4"/>
          </a:effectRef>
          <a:fontRef idx="minor">
            <a:schemeClr val="tx1"/>
          </a:fontRef>
        </p:style>
      </p:cxnSp>
      <p:cxnSp>
        <p:nvCxnSpPr>
          <p:cNvPr id="40" name="Conector recto 39">
            <a:extLst>
              <a:ext uri="{FF2B5EF4-FFF2-40B4-BE49-F238E27FC236}">
                <a16:creationId xmlns:a16="http://schemas.microsoft.com/office/drawing/2014/main" id="{F5285839-0B1A-4614-BEE8-79FDD2B69AA7}"/>
              </a:ext>
            </a:extLst>
          </p:cNvPr>
          <p:cNvCxnSpPr>
            <a:cxnSpLocks/>
          </p:cNvCxnSpPr>
          <p:nvPr/>
        </p:nvCxnSpPr>
        <p:spPr>
          <a:xfrm>
            <a:off x="4265391" y="5482914"/>
            <a:ext cx="6491647" cy="7043"/>
          </a:xfrm>
          <a:prstGeom prst="line">
            <a:avLst/>
          </a:prstGeom>
          <a:ln w="19050">
            <a:solidFill>
              <a:schemeClr val="accent1"/>
            </a:solidFill>
          </a:ln>
        </p:spPr>
        <p:style>
          <a:lnRef idx="1">
            <a:schemeClr val="accent4"/>
          </a:lnRef>
          <a:fillRef idx="0">
            <a:schemeClr val="accent4"/>
          </a:fillRef>
          <a:effectRef idx="0">
            <a:schemeClr val="accent4"/>
          </a:effectRef>
          <a:fontRef idx="minor">
            <a:schemeClr val="tx1"/>
          </a:fontRef>
        </p:style>
      </p:cxnSp>
      <p:cxnSp>
        <p:nvCxnSpPr>
          <p:cNvPr id="41" name="Conector recto 40">
            <a:extLst>
              <a:ext uri="{FF2B5EF4-FFF2-40B4-BE49-F238E27FC236}">
                <a16:creationId xmlns:a16="http://schemas.microsoft.com/office/drawing/2014/main" id="{BF5F1A43-138C-4C57-8A0A-7815108B6E51}"/>
              </a:ext>
            </a:extLst>
          </p:cNvPr>
          <p:cNvCxnSpPr>
            <a:cxnSpLocks/>
          </p:cNvCxnSpPr>
          <p:nvPr/>
        </p:nvCxnSpPr>
        <p:spPr>
          <a:xfrm>
            <a:off x="1892251" y="5782420"/>
            <a:ext cx="3975149" cy="23509"/>
          </a:xfrm>
          <a:prstGeom prst="line">
            <a:avLst/>
          </a:prstGeom>
          <a:ln w="19050">
            <a:solidFill>
              <a:schemeClr val="accent1"/>
            </a:solidFill>
          </a:ln>
        </p:spPr>
        <p:style>
          <a:lnRef idx="1">
            <a:schemeClr val="accent4"/>
          </a:lnRef>
          <a:fillRef idx="0">
            <a:schemeClr val="accent4"/>
          </a:fillRef>
          <a:effectRef idx="0">
            <a:schemeClr val="accent4"/>
          </a:effectRef>
          <a:fontRef idx="minor">
            <a:schemeClr val="tx1"/>
          </a:fontRef>
        </p:style>
      </p:cxnSp>
      <p:cxnSp>
        <p:nvCxnSpPr>
          <p:cNvPr id="42" name="Conector recto 41">
            <a:extLst>
              <a:ext uri="{FF2B5EF4-FFF2-40B4-BE49-F238E27FC236}">
                <a16:creationId xmlns:a16="http://schemas.microsoft.com/office/drawing/2014/main" id="{F62FBC69-2F92-4AAB-8ED0-75E01FC9A817}"/>
              </a:ext>
            </a:extLst>
          </p:cNvPr>
          <p:cNvCxnSpPr>
            <a:cxnSpLocks/>
          </p:cNvCxnSpPr>
          <p:nvPr/>
        </p:nvCxnSpPr>
        <p:spPr>
          <a:xfrm>
            <a:off x="7599892" y="8823580"/>
            <a:ext cx="1935552" cy="0"/>
          </a:xfrm>
          <a:prstGeom prst="line">
            <a:avLst/>
          </a:prstGeom>
          <a:ln w="19050">
            <a:solidFill>
              <a:schemeClr val="accent1"/>
            </a:solidFill>
          </a:ln>
        </p:spPr>
        <p:style>
          <a:lnRef idx="1">
            <a:schemeClr val="accent4"/>
          </a:lnRef>
          <a:fillRef idx="0">
            <a:schemeClr val="accent4"/>
          </a:fillRef>
          <a:effectRef idx="0">
            <a:schemeClr val="accent4"/>
          </a:effectRef>
          <a:fontRef idx="minor">
            <a:schemeClr val="tx1"/>
          </a:fontRef>
        </p:style>
      </p:cxnSp>
      <p:cxnSp>
        <p:nvCxnSpPr>
          <p:cNvPr id="30" name="Conector recto 29">
            <a:extLst>
              <a:ext uri="{FF2B5EF4-FFF2-40B4-BE49-F238E27FC236}">
                <a16:creationId xmlns:a16="http://schemas.microsoft.com/office/drawing/2014/main" id="{380EE8AA-FECC-42AA-B5A1-545CFC06B251}"/>
              </a:ext>
            </a:extLst>
          </p:cNvPr>
          <p:cNvCxnSpPr>
            <a:cxnSpLocks/>
          </p:cNvCxnSpPr>
          <p:nvPr/>
        </p:nvCxnSpPr>
        <p:spPr>
          <a:xfrm>
            <a:off x="1794071" y="5482914"/>
            <a:ext cx="2015929"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34" name="Conector recto 33">
            <a:extLst>
              <a:ext uri="{FF2B5EF4-FFF2-40B4-BE49-F238E27FC236}">
                <a16:creationId xmlns:a16="http://schemas.microsoft.com/office/drawing/2014/main" id="{45B36F8A-70AD-46AC-8867-F03583E17EC9}"/>
              </a:ext>
            </a:extLst>
          </p:cNvPr>
          <p:cNvCxnSpPr>
            <a:cxnSpLocks/>
          </p:cNvCxnSpPr>
          <p:nvPr/>
        </p:nvCxnSpPr>
        <p:spPr>
          <a:xfrm>
            <a:off x="6112391" y="8823580"/>
            <a:ext cx="1124612"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45" name="Conector recto 44">
            <a:extLst>
              <a:ext uri="{FF2B5EF4-FFF2-40B4-BE49-F238E27FC236}">
                <a16:creationId xmlns:a16="http://schemas.microsoft.com/office/drawing/2014/main" id="{9D009368-D26D-46B0-A4BC-3268FC23B1CA}"/>
              </a:ext>
            </a:extLst>
          </p:cNvPr>
          <p:cNvCxnSpPr>
            <a:cxnSpLocks/>
          </p:cNvCxnSpPr>
          <p:nvPr/>
        </p:nvCxnSpPr>
        <p:spPr>
          <a:xfrm flipV="1">
            <a:off x="7995937" y="5782420"/>
            <a:ext cx="2291063" cy="23509"/>
          </a:xfrm>
          <a:prstGeom prst="line">
            <a:avLst/>
          </a:prstGeom>
          <a:ln w="19050">
            <a:solidFill>
              <a:schemeClr val="accent1"/>
            </a:solidFill>
          </a:ln>
        </p:spPr>
        <p:style>
          <a:lnRef idx="1">
            <a:schemeClr val="accent4"/>
          </a:lnRef>
          <a:fillRef idx="0">
            <a:schemeClr val="accent4"/>
          </a:fillRef>
          <a:effectRef idx="0">
            <a:schemeClr val="accent4"/>
          </a:effectRef>
          <a:fontRef idx="minor">
            <a:schemeClr val="tx1"/>
          </a:fontRef>
        </p:style>
      </p:cxnSp>
      <p:cxnSp>
        <p:nvCxnSpPr>
          <p:cNvPr id="46" name="Conector recto 45">
            <a:extLst>
              <a:ext uri="{FF2B5EF4-FFF2-40B4-BE49-F238E27FC236}">
                <a16:creationId xmlns:a16="http://schemas.microsoft.com/office/drawing/2014/main" id="{0811D5DC-F16A-4FE1-971E-8CE3FFD5CDF2}"/>
              </a:ext>
            </a:extLst>
          </p:cNvPr>
          <p:cNvCxnSpPr>
            <a:cxnSpLocks/>
          </p:cNvCxnSpPr>
          <p:nvPr/>
        </p:nvCxnSpPr>
        <p:spPr>
          <a:xfrm>
            <a:off x="4178185" y="8535246"/>
            <a:ext cx="5797994" cy="0"/>
          </a:xfrm>
          <a:prstGeom prst="line">
            <a:avLst/>
          </a:prstGeom>
          <a:ln w="19050">
            <a:solidFill>
              <a:schemeClr val="accent1"/>
            </a:solidFill>
          </a:ln>
        </p:spPr>
        <p:style>
          <a:lnRef idx="1">
            <a:schemeClr val="accent4"/>
          </a:lnRef>
          <a:fillRef idx="0">
            <a:schemeClr val="accent4"/>
          </a:fillRef>
          <a:effectRef idx="0">
            <a:schemeClr val="accent4"/>
          </a:effectRef>
          <a:fontRef idx="minor">
            <a:schemeClr val="tx1"/>
          </a:fontRef>
        </p:style>
      </p:cxnSp>
      <p:cxnSp>
        <p:nvCxnSpPr>
          <p:cNvPr id="47" name="Conector recto 46">
            <a:extLst>
              <a:ext uri="{FF2B5EF4-FFF2-40B4-BE49-F238E27FC236}">
                <a16:creationId xmlns:a16="http://schemas.microsoft.com/office/drawing/2014/main" id="{C8A40B40-A4DA-4F7D-BA5F-07C6D138BF05}"/>
              </a:ext>
            </a:extLst>
          </p:cNvPr>
          <p:cNvCxnSpPr>
            <a:cxnSpLocks/>
          </p:cNvCxnSpPr>
          <p:nvPr/>
        </p:nvCxnSpPr>
        <p:spPr>
          <a:xfrm>
            <a:off x="2123097" y="8823580"/>
            <a:ext cx="3478306" cy="0"/>
          </a:xfrm>
          <a:prstGeom prst="line">
            <a:avLst/>
          </a:prstGeom>
          <a:ln w="19050">
            <a:solidFill>
              <a:schemeClr val="accent1"/>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9237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4194883871_0_5"/>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endParaRPr lang="es-ES" dirty="0"/>
          </a:p>
        </p:txBody>
      </p:sp>
      <p:pic>
        <p:nvPicPr>
          <p:cNvPr id="275" name="Google Shape;275;g4194883871_0_5"/>
          <p:cNvPicPr preferRelativeResize="0"/>
          <p:nvPr/>
        </p:nvPicPr>
        <p:blipFill>
          <a:blip r:embed="rId3">
            <a:alphaModFix/>
          </a:blip>
          <a:stretch>
            <a:fillRect/>
          </a:stretch>
        </p:blipFill>
        <p:spPr>
          <a:xfrm>
            <a:off x="0" y="0"/>
            <a:ext cx="12192000" cy="5204725"/>
          </a:xfrm>
          <a:prstGeom prst="rect">
            <a:avLst/>
          </a:prstGeom>
          <a:noFill/>
          <a:ln>
            <a:noFill/>
          </a:ln>
        </p:spPr>
      </p:pic>
      <p:sp>
        <p:nvSpPr>
          <p:cNvPr id="276" name="Google Shape;276;g4194883871_0_5"/>
          <p:cNvSpPr txBox="1"/>
          <p:nvPr/>
        </p:nvSpPr>
        <p:spPr>
          <a:xfrm>
            <a:off x="412375" y="5420488"/>
            <a:ext cx="11412071" cy="90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ES" sz="6000" b="1" dirty="0">
                <a:solidFill>
                  <a:srgbClr val="20124D"/>
                </a:solidFill>
                <a:latin typeface="Calibri"/>
                <a:ea typeface="Calibri"/>
                <a:cs typeface="Calibri"/>
                <a:sym typeface="Calibri"/>
              </a:rPr>
              <a:t>Análisis de nuestras variables</a:t>
            </a:r>
            <a:endParaRPr sz="6000" b="1" dirty="0">
              <a:solidFill>
                <a:srgbClr val="20124D"/>
              </a:solidFill>
              <a:latin typeface="Calibri"/>
              <a:ea typeface="Calibri"/>
              <a:cs typeface="Calibri"/>
              <a:sym typeface="Calibri"/>
            </a:endParaRPr>
          </a:p>
        </p:txBody>
      </p:sp>
      <p:pic>
        <p:nvPicPr>
          <p:cNvPr id="5" name="Imagen 4">
            <a:extLst>
              <a:ext uri="{FF2B5EF4-FFF2-40B4-BE49-F238E27FC236}">
                <a16:creationId xmlns:a16="http://schemas.microsoft.com/office/drawing/2014/main" id="{9B08E847-C256-4592-88AF-B4D85DE66BAB}"/>
              </a:ext>
            </a:extLst>
          </p:cNvPr>
          <p:cNvPicPr>
            <a:picLocks noChangeAspect="1"/>
          </p:cNvPicPr>
          <p:nvPr/>
        </p:nvPicPr>
        <p:blipFill>
          <a:blip r:embed="rId4"/>
          <a:stretch>
            <a:fillRect/>
          </a:stretch>
        </p:blipFill>
        <p:spPr>
          <a:xfrm>
            <a:off x="10829653" y="6369735"/>
            <a:ext cx="1254587" cy="36625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g60d7a121c4_0_51"/>
          <p:cNvSpPr/>
          <p:nvPr/>
        </p:nvSpPr>
        <p:spPr>
          <a:xfrm>
            <a:off x="0" y="893"/>
            <a:ext cx="12192000" cy="1399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73" name="Google Shape;573;g60d7a121c4_0_51"/>
          <p:cNvSpPr/>
          <p:nvPr/>
        </p:nvSpPr>
        <p:spPr>
          <a:xfrm>
            <a:off x="0" y="893"/>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C000"/>
              </a:solidFill>
              <a:latin typeface="Arial"/>
              <a:ea typeface="Arial"/>
              <a:cs typeface="Arial"/>
              <a:sym typeface="Arial"/>
            </a:endParaRPr>
          </a:p>
        </p:txBody>
      </p:sp>
      <p:sp>
        <p:nvSpPr>
          <p:cNvPr id="583" name="Google Shape;583;g60d7a121c4_0_51"/>
          <p:cNvSpPr txBox="1"/>
          <p:nvPr/>
        </p:nvSpPr>
        <p:spPr>
          <a:xfrm>
            <a:off x="1736250" y="293925"/>
            <a:ext cx="8719500" cy="66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700"/>
              <a:buFont typeface="Arial"/>
              <a:buNone/>
            </a:pPr>
            <a:r>
              <a:rPr lang="es-ES" sz="4800" b="1" dirty="0">
                <a:solidFill>
                  <a:schemeClr val="bg1"/>
                </a:solidFill>
              </a:rPr>
              <a:t>Perfil de la reserva</a:t>
            </a:r>
            <a:endParaRPr sz="4800" b="1" i="0" u="none" strike="noStrike" cap="none" dirty="0">
              <a:solidFill>
                <a:schemeClr val="bg1"/>
              </a:solidFill>
              <a:latin typeface="Arial"/>
              <a:ea typeface="Arial"/>
              <a:cs typeface="Arial"/>
              <a:sym typeface="Arial"/>
            </a:endParaRPr>
          </a:p>
        </p:txBody>
      </p:sp>
      <p:sp>
        <p:nvSpPr>
          <p:cNvPr id="9" name="Subtítulo 2">
            <a:extLst>
              <a:ext uri="{FF2B5EF4-FFF2-40B4-BE49-F238E27FC236}">
                <a16:creationId xmlns:a16="http://schemas.microsoft.com/office/drawing/2014/main" id="{FCFED67D-2B12-4C20-A14C-7F0E31EC471D}"/>
              </a:ext>
            </a:extLst>
          </p:cNvPr>
          <p:cNvSpPr>
            <a:spLocks noGrp="1"/>
          </p:cNvSpPr>
          <p:nvPr>
            <p:ph type="subTitle" idx="1"/>
          </p:nvPr>
        </p:nvSpPr>
        <p:spPr>
          <a:xfrm>
            <a:off x="479394" y="1400093"/>
            <a:ext cx="11712606" cy="930725"/>
          </a:xfrm>
        </p:spPr>
        <p:txBody>
          <a:bodyPr/>
          <a:lstStyle/>
          <a:p>
            <a:pPr marL="50800" indent="0" algn="l"/>
            <a:r>
              <a:rPr lang="es-ES" sz="2000" dirty="0">
                <a:solidFill>
                  <a:srgbClr val="20124D"/>
                </a:solidFill>
              </a:rPr>
              <a:t>Cliente inglés que reserva por móvil, viaja por ocio y en pareja, 1 o 2 días y se alojan en habitación estándar.</a:t>
            </a:r>
          </a:p>
          <a:p>
            <a:pPr algn="l">
              <a:buFontTx/>
              <a:buChar char="-"/>
            </a:pPr>
            <a:endParaRPr lang="es-ES" dirty="0">
              <a:solidFill>
                <a:srgbClr val="20124D"/>
              </a:solidFill>
            </a:endParaRPr>
          </a:p>
          <a:p>
            <a:pPr algn="l">
              <a:buFontTx/>
              <a:buChar char="-"/>
            </a:pPr>
            <a:endParaRPr lang="es-ES" dirty="0"/>
          </a:p>
          <a:p>
            <a:endParaRPr lang="es-ES" dirty="0"/>
          </a:p>
        </p:txBody>
      </p:sp>
      <p:pic>
        <p:nvPicPr>
          <p:cNvPr id="11" name="Imagen 10">
            <a:extLst>
              <a:ext uri="{FF2B5EF4-FFF2-40B4-BE49-F238E27FC236}">
                <a16:creationId xmlns:a16="http://schemas.microsoft.com/office/drawing/2014/main" id="{679A73DF-7CB4-4BAC-8301-56411EEE934D}"/>
              </a:ext>
            </a:extLst>
          </p:cNvPr>
          <p:cNvPicPr>
            <a:picLocks noChangeAspect="1"/>
          </p:cNvPicPr>
          <p:nvPr/>
        </p:nvPicPr>
        <p:blipFill>
          <a:blip r:embed="rId3"/>
          <a:stretch>
            <a:fillRect/>
          </a:stretch>
        </p:blipFill>
        <p:spPr>
          <a:xfrm>
            <a:off x="10829653" y="6369735"/>
            <a:ext cx="1254587" cy="366258"/>
          </a:xfrm>
          <a:prstGeom prst="rect">
            <a:avLst/>
          </a:prstGeom>
        </p:spPr>
      </p:pic>
      <p:pic>
        <p:nvPicPr>
          <p:cNvPr id="2" name="Imagen 1">
            <a:extLst>
              <a:ext uri="{FF2B5EF4-FFF2-40B4-BE49-F238E27FC236}">
                <a16:creationId xmlns:a16="http://schemas.microsoft.com/office/drawing/2014/main" id="{E21CF09F-9570-4AC5-ABD2-DEB741FAFC78}"/>
              </a:ext>
            </a:extLst>
          </p:cNvPr>
          <p:cNvPicPr>
            <a:picLocks noChangeAspect="1"/>
          </p:cNvPicPr>
          <p:nvPr/>
        </p:nvPicPr>
        <p:blipFill>
          <a:blip r:embed="rId4"/>
          <a:stretch>
            <a:fillRect/>
          </a:stretch>
        </p:blipFill>
        <p:spPr>
          <a:xfrm>
            <a:off x="215277" y="2048584"/>
            <a:ext cx="5465202" cy="4683384"/>
          </a:xfrm>
          <a:prstGeom prst="rect">
            <a:avLst/>
          </a:prstGeom>
        </p:spPr>
      </p:pic>
      <p:pic>
        <p:nvPicPr>
          <p:cNvPr id="3" name="Imagen 2">
            <a:extLst>
              <a:ext uri="{FF2B5EF4-FFF2-40B4-BE49-F238E27FC236}">
                <a16:creationId xmlns:a16="http://schemas.microsoft.com/office/drawing/2014/main" id="{185A238E-E62C-49AF-B6BF-DC292DBDB616}"/>
              </a:ext>
            </a:extLst>
          </p:cNvPr>
          <p:cNvPicPr>
            <a:picLocks noChangeAspect="1"/>
          </p:cNvPicPr>
          <p:nvPr/>
        </p:nvPicPr>
        <p:blipFill>
          <a:blip r:embed="rId5"/>
          <a:stretch>
            <a:fillRect/>
          </a:stretch>
        </p:blipFill>
        <p:spPr>
          <a:xfrm>
            <a:off x="5787996" y="2048584"/>
            <a:ext cx="6188727" cy="4367417"/>
          </a:xfrm>
          <a:prstGeom prst="rect">
            <a:avLst/>
          </a:prstGeom>
        </p:spPr>
      </p:pic>
    </p:spTree>
    <p:extLst>
      <p:ext uri="{BB962C8B-B14F-4D97-AF65-F5344CB8AC3E}">
        <p14:creationId xmlns:p14="http://schemas.microsoft.com/office/powerpoint/2010/main" val="271148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g60d7a121c4_0_51"/>
          <p:cNvSpPr/>
          <p:nvPr/>
        </p:nvSpPr>
        <p:spPr>
          <a:xfrm>
            <a:off x="0" y="893"/>
            <a:ext cx="12192000" cy="1399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73" name="Google Shape;573;g60d7a121c4_0_51"/>
          <p:cNvSpPr/>
          <p:nvPr/>
        </p:nvSpPr>
        <p:spPr>
          <a:xfrm>
            <a:off x="0" y="893"/>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83" name="Google Shape;583;g60d7a121c4_0_51"/>
          <p:cNvSpPr txBox="1"/>
          <p:nvPr/>
        </p:nvSpPr>
        <p:spPr>
          <a:xfrm>
            <a:off x="-475129" y="293925"/>
            <a:ext cx="12971929" cy="668100"/>
          </a:xfrm>
          <a:prstGeom prst="rect">
            <a:avLst/>
          </a:prstGeom>
          <a:noFill/>
          <a:ln>
            <a:noFill/>
          </a:ln>
        </p:spPr>
        <p:txBody>
          <a:bodyPr spcFirstLastPara="1" wrap="square" lIns="91425" tIns="45700" rIns="91425" bIns="45700" anchor="t" anchorCtr="0">
            <a:noAutofit/>
          </a:bodyPr>
          <a:lstStyle/>
          <a:p>
            <a:pPr algn="ctr">
              <a:buClr>
                <a:schemeClr val="lt1"/>
              </a:buClr>
              <a:buSzPts val="700"/>
            </a:pPr>
            <a:r>
              <a:rPr lang="es-ES" sz="4800" b="1" dirty="0">
                <a:solidFill>
                  <a:schemeClr val="bg1"/>
                </a:solidFill>
              </a:rPr>
              <a:t>Valoración por nacionalidades</a:t>
            </a:r>
          </a:p>
          <a:p>
            <a:pPr marL="0" marR="0" lvl="0" indent="0" algn="ctr" rtl="0">
              <a:lnSpc>
                <a:spcPct val="100000"/>
              </a:lnSpc>
              <a:spcBef>
                <a:spcPts val="0"/>
              </a:spcBef>
              <a:spcAft>
                <a:spcPts val="0"/>
              </a:spcAft>
              <a:buClr>
                <a:schemeClr val="lt1"/>
              </a:buClr>
              <a:buSzPts val="700"/>
              <a:buFont typeface="Arial"/>
              <a:buNone/>
            </a:pPr>
            <a:endParaRPr sz="4800" b="1" i="0" u="none" strike="noStrike" cap="none" dirty="0">
              <a:solidFill>
                <a:schemeClr val="bg1"/>
              </a:solidFill>
              <a:latin typeface="Arial"/>
              <a:ea typeface="Arial"/>
              <a:cs typeface="Arial"/>
              <a:sym typeface="Arial"/>
            </a:endParaRPr>
          </a:p>
        </p:txBody>
      </p:sp>
      <p:sp>
        <p:nvSpPr>
          <p:cNvPr id="9" name="Subtítulo 2">
            <a:extLst>
              <a:ext uri="{FF2B5EF4-FFF2-40B4-BE49-F238E27FC236}">
                <a16:creationId xmlns:a16="http://schemas.microsoft.com/office/drawing/2014/main" id="{FCFED67D-2B12-4C20-A14C-7F0E31EC471D}"/>
              </a:ext>
            </a:extLst>
          </p:cNvPr>
          <p:cNvSpPr>
            <a:spLocks noGrp="1"/>
          </p:cNvSpPr>
          <p:nvPr>
            <p:ph type="subTitle" idx="1"/>
          </p:nvPr>
        </p:nvSpPr>
        <p:spPr>
          <a:xfrm>
            <a:off x="836002" y="1467907"/>
            <a:ext cx="10196956" cy="930725"/>
          </a:xfrm>
        </p:spPr>
        <p:txBody>
          <a:bodyPr/>
          <a:lstStyle/>
          <a:p>
            <a:pPr algn="l">
              <a:buFontTx/>
              <a:buChar char="-"/>
            </a:pPr>
            <a:endParaRPr lang="es-ES" dirty="0">
              <a:solidFill>
                <a:srgbClr val="20124D"/>
              </a:solidFill>
            </a:endParaRPr>
          </a:p>
          <a:p>
            <a:pPr algn="l">
              <a:buFontTx/>
              <a:buChar char="-"/>
            </a:pPr>
            <a:endParaRPr lang="es-ES" dirty="0"/>
          </a:p>
          <a:p>
            <a:endParaRPr lang="es-ES" dirty="0"/>
          </a:p>
        </p:txBody>
      </p:sp>
      <p:pic>
        <p:nvPicPr>
          <p:cNvPr id="2" name="Imagen 1">
            <a:extLst>
              <a:ext uri="{FF2B5EF4-FFF2-40B4-BE49-F238E27FC236}">
                <a16:creationId xmlns:a16="http://schemas.microsoft.com/office/drawing/2014/main" id="{19599270-A123-45E8-AC3E-3613010872CC}"/>
              </a:ext>
            </a:extLst>
          </p:cNvPr>
          <p:cNvPicPr>
            <a:picLocks noChangeAspect="1"/>
          </p:cNvPicPr>
          <p:nvPr/>
        </p:nvPicPr>
        <p:blipFill>
          <a:blip r:embed="rId3"/>
          <a:stretch>
            <a:fillRect/>
          </a:stretch>
        </p:blipFill>
        <p:spPr>
          <a:xfrm>
            <a:off x="690282" y="2614804"/>
            <a:ext cx="8143595" cy="4204413"/>
          </a:xfrm>
          <a:prstGeom prst="rect">
            <a:avLst/>
          </a:prstGeom>
        </p:spPr>
      </p:pic>
      <p:sp>
        <p:nvSpPr>
          <p:cNvPr id="7" name="Rectángulo 6">
            <a:extLst>
              <a:ext uri="{FF2B5EF4-FFF2-40B4-BE49-F238E27FC236}">
                <a16:creationId xmlns:a16="http://schemas.microsoft.com/office/drawing/2014/main" id="{349F273B-FD5A-495E-8295-AE2E170D248D}"/>
              </a:ext>
            </a:extLst>
          </p:cNvPr>
          <p:cNvSpPr/>
          <p:nvPr/>
        </p:nvSpPr>
        <p:spPr>
          <a:xfrm>
            <a:off x="690282" y="1616265"/>
            <a:ext cx="11250706" cy="1323439"/>
          </a:xfrm>
          <a:prstGeom prst="rect">
            <a:avLst/>
          </a:prstGeom>
        </p:spPr>
        <p:txBody>
          <a:bodyPr wrap="square">
            <a:spAutoFit/>
          </a:bodyPr>
          <a:lstStyle/>
          <a:p>
            <a:r>
              <a:rPr lang="es-ES" sz="2000" b="1" dirty="0" err="1">
                <a:solidFill>
                  <a:srgbClr val="20124D"/>
                </a:solidFill>
                <a:latin typeface="Calibri" panose="020F0502020204030204" pitchFamily="34" charset="0"/>
                <a:ea typeface="Calibri"/>
                <a:cs typeface="Calibri" panose="020F0502020204030204" pitchFamily="34" charset="0"/>
                <a:sym typeface="Calibri"/>
              </a:rPr>
              <a:t>Nationality_Recode</a:t>
            </a:r>
            <a:r>
              <a:rPr lang="es-ES" sz="2000" b="1" dirty="0">
                <a:solidFill>
                  <a:srgbClr val="20124D"/>
                </a:solidFill>
                <a:latin typeface="Calibri" panose="020F0502020204030204" pitchFamily="34" charset="0"/>
                <a:ea typeface="Calibri"/>
                <a:cs typeface="Calibri" panose="020F0502020204030204" pitchFamily="34" charset="0"/>
                <a:sym typeface="Calibri"/>
              </a:rPr>
              <a:t>: </a:t>
            </a:r>
            <a:r>
              <a:rPr lang="es-ES" sz="2000" dirty="0">
                <a:solidFill>
                  <a:srgbClr val="20124D"/>
                </a:solidFill>
                <a:latin typeface="Calibri" panose="020F0502020204030204" pitchFamily="34" charset="0"/>
                <a:ea typeface="Calibri"/>
                <a:cs typeface="Calibri" panose="020F0502020204030204" pitchFamily="34" charset="0"/>
                <a:sym typeface="Calibri"/>
              </a:rPr>
              <a:t>Agrupamos los países en regiones del mundo que tienden a dar una valoración similar. </a:t>
            </a:r>
            <a:r>
              <a:rPr lang="es-ES" sz="2000" dirty="0">
                <a:solidFill>
                  <a:srgbClr val="20124D"/>
                </a:solidFill>
                <a:latin typeface="Calibri" panose="020F0502020204030204" pitchFamily="34" charset="0"/>
                <a:cs typeface="Calibri" panose="020F0502020204030204" pitchFamily="34" charset="0"/>
              </a:rPr>
              <a:t>Los países en azul son aquellos que penalizan mucho más a los hoteles, ya que, quedan por </a:t>
            </a:r>
          </a:p>
          <a:p>
            <a:r>
              <a:rPr lang="es-ES" sz="2000" dirty="0">
                <a:solidFill>
                  <a:srgbClr val="20124D"/>
                </a:solidFill>
                <a:latin typeface="Calibri" panose="020F0502020204030204" pitchFamily="34" charset="0"/>
                <a:cs typeface="Calibri" panose="020F0502020204030204" pitchFamily="34" charset="0"/>
              </a:rPr>
              <a:t>debajo de la nota media del éstos, perjudicando su reputación online.</a:t>
            </a:r>
          </a:p>
          <a:p>
            <a:pPr lvl="0"/>
            <a:endParaRPr lang="es-ES" sz="2000" dirty="0">
              <a:solidFill>
                <a:srgbClr val="20124D"/>
              </a:solidFill>
              <a:latin typeface="Calibri"/>
              <a:ea typeface="Calibri"/>
              <a:cs typeface="Calibri"/>
              <a:sym typeface="Calibri"/>
            </a:endParaRPr>
          </a:p>
        </p:txBody>
      </p:sp>
      <p:pic>
        <p:nvPicPr>
          <p:cNvPr id="3" name="Imagen 2">
            <a:extLst>
              <a:ext uri="{FF2B5EF4-FFF2-40B4-BE49-F238E27FC236}">
                <a16:creationId xmlns:a16="http://schemas.microsoft.com/office/drawing/2014/main" id="{73F6E073-30A6-4745-9E0B-892E0A413D1E}"/>
              </a:ext>
            </a:extLst>
          </p:cNvPr>
          <p:cNvPicPr>
            <a:picLocks noChangeAspect="1"/>
          </p:cNvPicPr>
          <p:nvPr/>
        </p:nvPicPr>
        <p:blipFill>
          <a:blip r:embed="rId4"/>
          <a:stretch>
            <a:fillRect/>
          </a:stretch>
        </p:blipFill>
        <p:spPr>
          <a:xfrm>
            <a:off x="10060509" y="2585061"/>
            <a:ext cx="1538288" cy="3784674"/>
          </a:xfrm>
          <a:prstGeom prst="rect">
            <a:avLst/>
          </a:prstGeom>
        </p:spPr>
      </p:pic>
      <p:pic>
        <p:nvPicPr>
          <p:cNvPr id="10" name="Imagen 9">
            <a:extLst>
              <a:ext uri="{FF2B5EF4-FFF2-40B4-BE49-F238E27FC236}">
                <a16:creationId xmlns:a16="http://schemas.microsoft.com/office/drawing/2014/main" id="{5AD4FC99-8DC2-4155-A50B-B1F70157F8B6}"/>
              </a:ext>
            </a:extLst>
          </p:cNvPr>
          <p:cNvPicPr>
            <a:picLocks noChangeAspect="1"/>
          </p:cNvPicPr>
          <p:nvPr/>
        </p:nvPicPr>
        <p:blipFill>
          <a:blip r:embed="rId5"/>
          <a:stretch>
            <a:fillRect/>
          </a:stretch>
        </p:blipFill>
        <p:spPr>
          <a:xfrm>
            <a:off x="10829653" y="6369735"/>
            <a:ext cx="1254587" cy="366258"/>
          </a:xfrm>
          <a:prstGeom prst="rect">
            <a:avLst/>
          </a:prstGeom>
        </p:spPr>
      </p:pic>
      <p:sp>
        <p:nvSpPr>
          <p:cNvPr id="11" name="Flecha: a la derecha 10">
            <a:extLst>
              <a:ext uri="{FF2B5EF4-FFF2-40B4-BE49-F238E27FC236}">
                <a16:creationId xmlns:a16="http://schemas.microsoft.com/office/drawing/2014/main" id="{837BFDAC-9861-47BB-AD83-1A913F1C660A}"/>
              </a:ext>
            </a:extLst>
          </p:cNvPr>
          <p:cNvSpPr/>
          <p:nvPr/>
        </p:nvSpPr>
        <p:spPr>
          <a:xfrm>
            <a:off x="9007011" y="3899117"/>
            <a:ext cx="824753" cy="87854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4051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g60d7a121c4_0_51"/>
          <p:cNvSpPr/>
          <p:nvPr/>
        </p:nvSpPr>
        <p:spPr>
          <a:xfrm>
            <a:off x="0" y="893"/>
            <a:ext cx="12192000" cy="1399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73" name="Google Shape;573;g60d7a121c4_0_51"/>
          <p:cNvSpPr/>
          <p:nvPr/>
        </p:nvSpPr>
        <p:spPr>
          <a:xfrm>
            <a:off x="0" y="893"/>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C000"/>
              </a:solidFill>
              <a:latin typeface="Arial"/>
              <a:ea typeface="Arial"/>
              <a:cs typeface="Arial"/>
              <a:sym typeface="Arial"/>
            </a:endParaRPr>
          </a:p>
        </p:txBody>
      </p:sp>
      <p:sp>
        <p:nvSpPr>
          <p:cNvPr id="583" name="Google Shape;583;g60d7a121c4_0_51"/>
          <p:cNvSpPr txBox="1"/>
          <p:nvPr/>
        </p:nvSpPr>
        <p:spPr>
          <a:xfrm>
            <a:off x="1103515" y="276992"/>
            <a:ext cx="9984970" cy="66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700"/>
              <a:buFont typeface="Arial"/>
              <a:buNone/>
            </a:pPr>
            <a:r>
              <a:rPr lang="es-ES" sz="4800" b="1" i="0" u="none" strike="noStrike" cap="none" dirty="0">
                <a:solidFill>
                  <a:schemeClr val="bg1"/>
                </a:solidFill>
                <a:latin typeface="Arial"/>
                <a:ea typeface="Arial"/>
                <a:cs typeface="Arial"/>
                <a:sym typeface="Arial"/>
              </a:rPr>
              <a:t>La estacionalidad de </a:t>
            </a:r>
            <a:r>
              <a:rPr lang="es-ES" sz="4800" b="1" dirty="0">
                <a:solidFill>
                  <a:schemeClr val="bg1"/>
                </a:solidFill>
              </a:rPr>
              <a:t>la nota</a:t>
            </a:r>
            <a:endParaRPr sz="4800" b="1" i="0" u="none" strike="noStrike" cap="none" dirty="0">
              <a:solidFill>
                <a:schemeClr val="bg1"/>
              </a:solidFill>
              <a:latin typeface="Arial"/>
              <a:ea typeface="Arial"/>
              <a:cs typeface="Arial"/>
              <a:sym typeface="Arial"/>
            </a:endParaRPr>
          </a:p>
        </p:txBody>
      </p:sp>
      <p:sp>
        <p:nvSpPr>
          <p:cNvPr id="9" name="Subtítulo 2">
            <a:extLst>
              <a:ext uri="{FF2B5EF4-FFF2-40B4-BE49-F238E27FC236}">
                <a16:creationId xmlns:a16="http://schemas.microsoft.com/office/drawing/2014/main" id="{FCFED67D-2B12-4C20-A14C-7F0E31EC471D}"/>
              </a:ext>
            </a:extLst>
          </p:cNvPr>
          <p:cNvSpPr>
            <a:spLocks noGrp="1"/>
          </p:cNvSpPr>
          <p:nvPr>
            <p:ph type="subTitle" idx="1"/>
          </p:nvPr>
        </p:nvSpPr>
        <p:spPr>
          <a:xfrm>
            <a:off x="480518" y="1582855"/>
            <a:ext cx="5025135" cy="1175705"/>
          </a:xfrm>
        </p:spPr>
        <p:txBody>
          <a:bodyPr/>
          <a:lstStyle/>
          <a:p>
            <a:pPr marL="50800" indent="0" algn="l"/>
            <a:r>
              <a:rPr lang="es-ES" sz="2000" dirty="0">
                <a:solidFill>
                  <a:srgbClr val="20124D"/>
                </a:solidFill>
              </a:rPr>
              <a:t>Hay una clara </a:t>
            </a:r>
            <a:r>
              <a:rPr lang="es-ES" sz="2000" b="1" dirty="0">
                <a:solidFill>
                  <a:srgbClr val="20124D"/>
                </a:solidFill>
              </a:rPr>
              <a:t>estacionalidad</a:t>
            </a:r>
            <a:r>
              <a:rPr lang="es-ES" sz="2000" dirty="0">
                <a:solidFill>
                  <a:srgbClr val="20124D"/>
                </a:solidFill>
              </a:rPr>
              <a:t> en la nota de los clientes, la cual, decrece en temporada baja y      sube en temporada alta cada año.</a:t>
            </a:r>
          </a:p>
        </p:txBody>
      </p:sp>
      <p:pic>
        <p:nvPicPr>
          <p:cNvPr id="2" name="Imagen 1">
            <a:extLst>
              <a:ext uri="{FF2B5EF4-FFF2-40B4-BE49-F238E27FC236}">
                <a16:creationId xmlns:a16="http://schemas.microsoft.com/office/drawing/2014/main" id="{F49440B0-8AFB-4180-AFC1-0B2B78A11FAD}"/>
              </a:ext>
            </a:extLst>
          </p:cNvPr>
          <p:cNvPicPr>
            <a:picLocks noChangeAspect="1"/>
          </p:cNvPicPr>
          <p:nvPr/>
        </p:nvPicPr>
        <p:blipFill>
          <a:blip r:embed="rId3"/>
          <a:stretch>
            <a:fillRect/>
          </a:stretch>
        </p:blipFill>
        <p:spPr>
          <a:xfrm>
            <a:off x="98454" y="2706432"/>
            <a:ext cx="5849798" cy="3874576"/>
          </a:xfrm>
          <a:prstGeom prst="rect">
            <a:avLst/>
          </a:prstGeom>
        </p:spPr>
      </p:pic>
      <p:sp>
        <p:nvSpPr>
          <p:cNvPr id="12" name="Subtítulo 2">
            <a:extLst>
              <a:ext uri="{FF2B5EF4-FFF2-40B4-BE49-F238E27FC236}">
                <a16:creationId xmlns:a16="http://schemas.microsoft.com/office/drawing/2014/main" id="{1B6B1595-6A0F-4710-9BE1-34BBDBB2FB25}"/>
              </a:ext>
            </a:extLst>
          </p:cNvPr>
          <p:cNvSpPr txBox="1">
            <a:spLocks/>
          </p:cNvSpPr>
          <p:nvPr/>
        </p:nvSpPr>
        <p:spPr>
          <a:xfrm>
            <a:off x="6794928" y="1610548"/>
            <a:ext cx="4916554" cy="76676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50800" indent="0" algn="l"/>
            <a:r>
              <a:rPr lang="es-ES" sz="2000" b="1" dirty="0" err="1">
                <a:solidFill>
                  <a:srgbClr val="20124D"/>
                </a:solidFill>
              </a:rPr>
              <a:t>Length_Recode</a:t>
            </a:r>
            <a:r>
              <a:rPr lang="es-ES" sz="2000" b="1" dirty="0">
                <a:solidFill>
                  <a:srgbClr val="20124D"/>
                </a:solidFill>
              </a:rPr>
              <a:t>: </a:t>
            </a:r>
            <a:r>
              <a:rPr lang="es-ES" sz="2000" dirty="0">
                <a:solidFill>
                  <a:srgbClr val="20124D"/>
                </a:solidFill>
              </a:rPr>
              <a:t>La gente que duerme más noches tiende a dar una nota más baja.</a:t>
            </a:r>
          </a:p>
          <a:p>
            <a:pPr algn="l">
              <a:buFontTx/>
              <a:buChar char="-"/>
            </a:pPr>
            <a:endParaRPr lang="es-ES" dirty="0">
              <a:solidFill>
                <a:srgbClr val="20124D"/>
              </a:solidFill>
            </a:endParaRPr>
          </a:p>
          <a:p>
            <a:pPr algn="l">
              <a:buFontTx/>
              <a:buChar char="-"/>
            </a:pPr>
            <a:endParaRPr lang="es-ES" dirty="0"/>
          </a:p>
          <a:p>
            <a:endParaRPr lang="es-ES" dirty="0"/>
          </a:p>
        </p:txBody>
      </p:sp>
      <p:pic>
        <p:nvPicPr>
          <p:cNvPr id="13" name="Imagen 12">
            <a:extLst>
              <a:ext uri="{FF2B5EF4-FFF2-40B4-BE49-F238E27FC236}">
                <a16:creationId xmlns:a16="http://schemas.microsoft.com/office/drawing/2014/main" id="{5D39A9D4-F279-4418-A348-42A290F7C1EA}"/>
              </a:ext>
            </a:extLst>
          </p:cNvPr>
          <p:cNvPicPr>
            <a:picLocks noChangeAspect="1"/>
          </p:cNvPicPr>
          <p:nvPr/>
        </p:nvPicPr>
        <p:blipFill>
          <a:blip r:embed="rId4"/>
          <a:stretch>
            <a:fillRect/>
          </a:stretch>
        </p:blipFill>
        <p:spPr>
          <a:xfrm>
            <a:off x="6405841" y="2511450"/>
            <a:ext cx="5694727" cy="3938481"/>
          </a:xfrm>
          <a:prstGeom prst="rect">
            <a:avLst/>
          </a:prstGeom>
        </p:spPr>
      </p:pic>
      <p:pic>
        <p:nvPicPr>
          <p:cNvPr id="14" name="Imagen 13">
            <a:extLst>
              <a:ext uri="{FF2B5EF4-FFF2-40B4-BE49-F238E27FC236}">
                <a16:creationId xmlns:a16="http://schemas.microsoft.com/office/drawing/2014/main" id="{33D05E79-345A-4556-BE65-8C9D25698D92}"/>
              </a:ext>
            </a:extLst>
          </p:cNvPr>
          <p:cNvPicPr>
            <a:picLocks noChangeAspect="1"/>
          </p:cNvPicPr>
          <p:nvPr/>
        </p:nvPicPr>
        <p:blipFill>
          <a:blip r:embed="rId5"/>
          <a:stretch>
            <a:fillRect/>
          </a:stretch>
        </p:blipFill>
        <p:spPr>
          <a:xfrm>
            <a:off x="10829653" y="6369735"/>
            <a:ext cx="1254587" cy="366258"/>
          </a:xfrm>
          <a:prstGeom prst="rect">
            <a:avLst/>
          </a:prstGeom>
        </p:spPr>
      </p:pic>
    </p:spTree>
    <p:extLst>
      <p:ext uri="{BB962C8B-B14F-4D97-AF65-F5344CB8AC3E}">
        <p14:creationId xmlns:p14="http://schemas.microsoft.com/office/powerpoint/2010/main" val="407726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41bcce9751_1_0"/>
          <p:cNvSpPr/>
          <p:nvPr/>
        </p:nvSpPr>
        <p:spPr>
          <a:xfrm>
            <a:off x="0" y="-13832"/>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dirty="0">
                <a:solidFill>
                  <a:schemeClr val="lt1"/>
                </a:solidFill>
              </a:rPr>
              <a:t>EQUIPO</a:t>
            </a:r>
            <a:endParaRPr sz="4800" b="1" i="0" u="none" strike="noStrike" cap="none" dirty="0">
              <a:solidFill>
                <a:schemeClr val="lt1"/>
              </a:solidFill>
            </a:endParaRPr>
          </a:p>
        </p:txBody>
      </p:sp>
      <p:pic>
        <p:nvPicPr>
          <p:cNvPr id="208" name="Google Shape;208;g41bcce9751_1_0"/>
          <p:cNvPicPr preferRelativeResize="0"/>
          <p:nvPr/>
        </p:nvPicPr>
        <p:blipFill>
          <a:blip r:embed="rId3">
            <a:alphaModFix/>
          </a:blip>
          <a:stretch>
            <a:fillRect/>
          </a:stretch>
        </p:blipFill>
        <p:spPr>
          <a:xfrm>
            <a:off x="7227374" y="2209498"/>
            <a:ext cx="2548999" cy="3151850"/>
          </a:xfrm>
          <a:prstGeom prst="rect">
            <a:avLst/>
          </a:prstGeom>
          <a:noFill/>
          <a:ln>
            <a:noFill/>
          </a:ln>
        </p:spPr>
      </p:pic>
      <p:sp>
        <p:nvSpPr>
          <p:cNvPr id="213" name="Google Shape;213;g41bcce9751_1_0"/>
          <p:cNvSpPr txBox="1"/>
          <p:nvPr/>
        </p:nvSpPr>
        <p:spPr>
          <a:xfrm>
            <a:off x="2757789" y="5262126"/>
            <a:ext cx="2326200" cy="872100"/>
          </a:xfrm>
          <a:prstGeom prst="rect">
            <a:avLst/>
          </a:prstGeom>
          <a:noFill/>
          <a:ln>
            <a:noFill/>
          </a:ln>
        </p:spPr>
        <p:txBody>
          <a:bodyPr spcFirstLastPara="1" wrap="square" lIns="91425" tIns="91425" rIns="91425" bIns="91425" anchor="t" anchorCtr="0">
            <a:noAutofit/>
          </a:bodyPr>
          <a:lstStyle/>
          <a:p>
            <a:pPr marL="0" marR="332232" lvl="0" indent="0" algn="ctr" rtl="0">
              <a:lnSpc>
                <a:spcPct val="115000"/>
              </a:lnSpc>
              <a:spcBef>
                <a:spcPts val="1608"/>
              </a:spcBef>
              <a:spcAft>
                <a:spcPts val="0"/>
              </a:spcAft>
              <a:buNone/>
            </a:pPr>
            <a:r>
              <a:rPr lang="es-ES" sz="1800" b="1" dirty="0">
                <a:solidFill>
                  <a:srgbClr val="002060"/>
                </a:solidFill>
              </a:rPr>
              <a:t>Albert Hinojosa</a:t>
            </a:r>
            <a:endParaRPr sz="1800" b="1" dirty="0">
              <a:solidFill>
                <a:srgbClr val="002060"/>
              </a:solidFill>
            </a:endParaRPr>
          </a:p>
        </p:txBody>
      </p:sp>
      <p:sp>
        <p:nvSpPr>
          <p:cNvPr id="214" name="Google Shape;214;g41bcce9751_1_0"/>
          <p:cNvSpPr txBox="1"/>
          <p:nvPr/>
        </p:nvSpPr>
        <p:spPr>
          <a:xfrm>
            <a:off x="7486179" y="5262126"/>
            <a:ext cx="2549100" cy="872100"/>
          </a:xfrm>
          <a:prstGeom prst="rect">
            <a:avLst/>
          </a:prstGeom>
          <a:noFill/>
          <a:ln>
            <a:noFill/>
          </a:ln>
        </p:spPr>
        <p:txBody>
          <a:bodyPr spcFirstLastPara="1" wrap="square" lIns="91425" tIns="91425" rIns="91425" bIns="91425" anchor="t" anchorCtr="0">
            <a:noAutofit/>
          </a:bodyPr>
          <a:lstStyle/>
          <a:p>
            <a:pPr marL="0" marR="332232" lvl="0" indent="0" algn="ctr" rtl="0">
              <a:lnSpc>
                <a:spcPct val="115000"/>
              </a:lnSpc>
              <a:spcBef>
                <a:spcPts val="1608"/>
              </a:spcBef>
              <a:spcAft>
                <a:spcPts val="0"/>
              </a:spcAft>
              <a:buNone/>
            </a:pPr>
            <a:r>
              <a:rPr lang="es-ES" sz="1800" b="1" dirty="0">
                <a:solidFill>
                  <a:srgbClr val="002060"/>
                </a:solidFill>
              </a:rPr>
              <a:t>Krishna Morales</a:t>
            </a:r>
            <a:endParaRPr sz="1800" b="1" dirty="0">
              <a:solidFill>
                <a:srgbClr val="002060"/>
              </a:solidFill>
            </a:endParaRPr>
          </a:p>
        </p:txBody>
      </p:sp>
      <p:pic>
        <p:nvPicPr>
          <p:cNvPr id="2050" name="Picture 2">
            <a:extLst>
              <a:ext uri="{FF2B5EF4-FFF2-40B4-BE49-F238E27FC236}">
                <a16:creationId xmlns:a16="http://schemas.microsoft.com/office/drawing/2014/main" id="{8CD07C3D-7114-4A91-A31C-255221D8B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934" y="2308720"/>
            <a:ext cx="2953406" cy="295340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A895EAAD-1ED5-47FD-8BC9-8509D2C54AA1}"/>
              </a:ext>
            </a:extLst>
          </p:cNvPr>
          <p:cNvPicPr>
            <a:picLocks noChangeAspect="1"/>
          </p:cNvPicPr>
          <p:nvPr/>
        </p:nvPicPr>
        <p:blipFill>
          <a:blip r:embed="rId5"/>
          <a:stretch>
            <a:fillRect/>
          </a:stretch>
        </p:blipFill>
        <p:spPr>
          <a:xfrm>
            <a:off x="10829653" y="6369735"/>
            <a:ext cx="1254587" cy="36625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g60d7a121c4_0_51"/>
          <p:cNvSpPr/>
          <p:nvPr/>
        </p:nvSpPr>
        <p:spPr>
          <a:xfrm>
            <a:off x="0" y="893"/>
            <a:ext cx="4418091" cy="6735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73" name="Google Shape;573;g60d7a121c4_0_51"/>
          <p:cNvSpPr/>
          <p:nvPr/>
        </p:nvSpPr>
        <p:spPr>
          <a:xfrm>
            <a:off x="0" y="892"/>
            <a:ext cx="4544840" cy="6857107"/>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83" name="Google Shape;583;g60d7a121c4_0_51"/>
          <p:cNvSpPr txBox="1"/>
          <p:nvPr/>
        </p:nvSpPr>
        <p:spPr>
          <a:xfrm>
            <a:off x="167489" y="1923550"/>
            <a:ext cx="4209861" cy="2304418"/>
          </a:xfrm>
          <a:prstGeom prst="rect">
            <a:avLst/>
          </a:prstGeom>
          <a:noFill/>
          <a:ln>
            <a:noFill/>
          </a:ln>
        </p:spPr>
        <p:txBody>
          <a:bodyPr spcFirstLastPara="1" wrap="square" lIns="91425" tIns="45700" rIns="91425" bIns="45700" anchor="t" anchorCtr="0">
            <a:noAutofit/>
          </a:bodyPr>
          <a:lstStyle/>
          <a:p>
            <a:pPr algn="ctr">
              <a:buClr>
                <a:schemeClr val="lt1"/>
              </a:buClr>
              <a:buSzPts val="700"/>
            </a:pPr>
            <a:r>
              <a:rPr lang="es-ES" sz="4800" b="1" dirty="0">
                <a:solidFill>
                  <a:schemeClr val="bg1"/>
                </a:solidFill>
              </a:rPr>
              <a:t> Ciudades con hoteles mejor valorados</a:t>
            </a:r>
          </a:p>
          <a:p>
            <a:pPr marL="0" marR="0" lvl="0" indent="0" algn="ctr" rtl="0">
              <a:lnSpc>
                <a:spcPct val="100000"/>
              </a:lnSpc>
              <a:spcBef>
                <a:spcPts val="0"/>
              </a:spcBef>
              <a:spcAft>
                <a:spcPts val="0"/>
              </a:spcAft>
              <a:buClr>
                <a:schemeClr val="lt1"/>
              </a:buClr>
              <a:buSzPts val="700"/>
              <a:buFont typeface="Arial"/>
              <a:buNone/>
            </a:pPr>
            <a:endParaRPr sz="4800" b="1" i="0" u="none" strike="noStrike" cap="none" dirty="0">
              <a:solidFill>
                <a:schemeClr val="bg1"/>
              </a:solidFill>
              <a:latin typeface="Arial"/>
              <a:ea typeface="Arial"/>
              <a:cs typeface="Arial"/>
              <a:sym typeface="Arial"/>
            </a:endParaRPr>
          </a:p>
        </p:txBody>
      </p:sp>
      <p:sp>
        <p:nvSpPr>
          <p:cNvPr id="9" name="Subtítulo 2">
            <a:extLst>
              <a:ext uri="{FF2B5EF4-FFF2-40B4-BE49-F238E27FC236}">
                <a16:creationId xmlns:a16="http://schemas.microsoft.com/office/drawing/2014/main" id="{FCFED67D-2B12-4C20-A14C-7F0E31EC471D}"/>
              </a:ext>
            </a:extLst>
          </p:cNvPr>
          <p:cNvSpPr>
            <a:spLocks noGrp="1"/>
          </p:cNvSpPr>
          <p:nvPr>
            <p:ph type="subTitle" idx="1"/>
          </p:nvPr>
        </p:nvSpPr>
        <p:spPr>
          <a:xfrm>
            <a:off x="5290980" y="344585"/>
            <a:ext cx="7203248" cy="1222822"/>
          </a:xfrm>
          <a:noFill/>
        </p:spPr>
        <p:txBody>
          <a:bodyPr/>
          <a:lstStyle/>
          <a:p>
            <a:pPr marL="50800" indent="0" algn="l"/>
            <a:r>
              <a:rPr lang="es-ES" sz="2000" b="1" dirty="0">
                <a:solidFill>
                  <a:srgbClr val="20124D"/>
                </a:solidFill>
              </a:rPr>
              <a:t>Barcelona y Viena </a:t>
            </a:r>
            <a:r>
              <a:rPr lang="es-ES" sz="2000" dirty="0">
                <a:solidFill>
                  <a:srgbClr val="20124D"/>
                </a:solidFill>
              </a:rPr>
              <a:t>son las ciudades preferidas para la mayoría. </a:t>
            </a:r>
          </a:p>
          <a:p>
            <a:pPr algn="l">
              <a:buFontTx/>
              <a:buChar char="-"/>
            </a:pPr>
            <a:endParaRPr lang="es-ES" dirty="0"/>
          </a:p>
          <a:p>
            <a:endParaRPr lang="es-ES" dirty="0"/>
          </a:p>
        </p:txBody>
      </p:sp>
      <p:pic>
        <p:nvPicPr>
          <p:cNvPr id="5" name="Imagen 4">
            <a:extLst>
              <a:ext uri="{FF2B5EF4-FFF2-40B4-BE49-F238E27FC236}">
                <a16:creationId xmlns:a16="http://schemas.microsoft.com/office/drawing/2014/main" id="{E79A18A3-D482-40BF-934A-9BB7DD751FF9}"/>
              </a:ext>
            </a:extLst>
          </p:cNvPr>
          <p:cNvPicPr>
            <a:picLocks noChangeAspect="1"/>
          </p:cNvPicPr>
          <p:nvPr/>
        </p:nvPicPr>
        <p:blipFill>
          <a:blip r:embed="rId3"/>
          <a:stretch>
            <a:fillRect/>
          </a:stretch>
        </p:blipFill>
        <p:spPr>
          <a:xfrm>
            <a:off x="5441133" y="4006908"/>
            <a:ext cx="6643107" cy="2729085"/>
          </a:xfrm>
          <a:prstGeom prst="rect">
            <a:avLst/>
          </a:prstGeom>
        </p:spPr>
      </p:pic>
      <p:pic>
        <p:nvPicPr>
          <p:cNvPr id="3" name="Imagen 2">
            <a:extLst>
              <a:ext uri="{FF2B5EF4-FFF2-40B4-BE49-F238E27FC236}">
                <a16:creationId xmlns:a16="http://schemas.microsoft.com/office/drawing/2014/main" id="{3F1151E5-EAE6-40F3-A90E-2167AE448BF2}"/>
              </a:ext>
            </a:extLst>
          </p:cNvPr>
          <p:cNvPicPr>
            <a:picLocks noChangeAspect="1"/>
          </p:cNvPicPr>
          <p:nvPr/>
        </p:nvPicPr>
        <p:blipFill>
          <a:blip r:embed="rId4"/>
          <a:stretch>
            <a:fillRect/>
          </a:stretch>
        </p:blipFill>
        <p:spPr>
          <a:xfrm>
            <a:off x="5421028" y="955996"/>
            <a:ext cx="6663212" cy="2952604"/>
          </a:xfrm>
          <a:prstGeom prst="rect">
            <a:avLst/>
          </a:prstGeom>
        </p:spPr>
      </p:pic>
    </p:spTree>
    <p:extLst>
      <p:ext uri="{BB962C8B-B14F-4D97-AF65-F5344CB8AC3E}">
        <p14:creationId xmlns:p14="http://schemas.microsoft.com/office/powerpoint/2010/main" val="2655226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g60d7a121c4_0_51"/>
          <p:cNvSpPr/>
          <p:nvPr/>
        </p:nvSpPr>
        <p:spPr>
          <a:xfrm>
            <a:off x="0" y="893"/>
            <a:ext cx="12192000" cy="1399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73" name="Google Shape;573;g60d7a121c4_0_51"/>
          <p:cNvSpPr/>
          <p:nvPr/>
        </p:nvSpPr>
        <p:spPr>
          <a:xfrm>
            <a:off x="0" y="893"/>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583" name="Google Shape;583;g60d7a121c4_0_51"/>
          <p:cNvSpPr txBox="1"/>
          <p:nvPr/>
        </p:nvSpPr>
        <p:spPr>
          <a:xfrm>
            <a:off x="569670" y="271883"/>
            <a:ext cx="11138635" cy="66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700"/>
              <a:buFont typeface="Arial"/>
              <a:buNone/>
            </a:pPr>
            <a:r>
              <a:rPr lang="es-ES" sz="4800" b="1" dirty="0">
                <a:solidFill>
                  <a:schemeClr val="bg1"/>
                </a:solidFill>
              </a:rPr>
              <a:t>Perfil del cliente</a:t>
            </a:r>
            <a:endParaRPr sz="4800" b="1" i="0" u="none" strike="noStrike" cap="none" dirty="0">
              <a:solidFill>
                <a:schemeClr val="bg1"/>
              </a:solidFill>
              <a:latin typeface="Arial"/>
              <a:ea typeface="Arial"/>
              <a:cs typeface="Arial"/>
              <a:sym typeface="Arial"/>
            </a:endParaRPr>
          </a:p>
        </p:txBody>
      </p:sp>
      <p:sp>
        <p:nvSpPr>
          <p:cNvPr id="3" name="Rectángulo 2">
            <a:extLst>
              <a:ext uri="{FF2B5EF4-FFF2-40B4-BE49-F238E27FC236}">
                <a16:creationId xmlns:a16="http://schemas.microsoft.com/office/drawing/2014/main" id="{B4812C9E-D64F-4CF2-B445-0869DFACFFB6}"/>
              </a:ext>
            </a:extLst>
          </p:cNvPr>
          <p:cNvSpPr/>
          <p:nvPr/>
        </p:nvSpPr>
        <p:spPr>
          <a:xfrm>
            <a:off x="408071" y="1850136"/>
            <a:ext cx="5317958" cy="707886"/>
          </a:xfrm>
          <a:prstGeom prst="rect">
            <a:avLst/>
          </a:prstGeom>
        </p:spPr>
        <p:txBody>
          <a:bodyPr wrap="square">
            <a:spAutoFit/>
          </a:bodyPr>
          <a:lstStyle/>
          <a:p>
            <a:r>
              <a:rPr lang="es-ES" sz="2000" b="1" dirty="0">
                <a:solidFill>
                  <a:srgbClr val="20124D"/>
                </a:solidFill>
                <a:latin typeface="Calibri"/>
                <a:cs typeface="Calibri"/>
                <a:sym typeface="Calibri"/>
              </a:rPr>
              <a:t>Purpose: </a:t>
            </a:r>
            <a:r>
              <a:rPr lang="es-ES" sz="2000" dirty="0">
                <a:solidFill>
                  <a:srgbClr val="20124D"/>
                </a:solidFill>
                <a:latin typeface="Calibri"/>
                <a:cs typeface="Calibri"/>
                <a:sym typeface="Calibri"/>
              </a:rPr>
              <a:t>La gente que viaja por  negocios es más exigente.</a:t>
            </a:r>
          </a:p>
        </p:txBody>
      </p:sp>
      <p:pic>
        <p:nvPicPr>
          <p:cNvPr id="4" name="Imagen 3">
            <a:extLst>
              <a:ext uri="{FF2B5EF4-FFF2-40B4-BE49-F238E27FC236}">
                <a16:creationId xmlns:a16="http://schemas.microsoft.com/office/drawing/2014/main" id="{0F75CFB9-D33B-434E-A1AD-D4645DBF7315}"/>
              </a:ext>
            </a:extLst>
          </p:cNvPr>
          <p:cNvPicPr>
            <a:picLocks noChangeAspect="1"/>
          </p:cNvPicPr>
          <p:nvPr/>
        </p:nvPicPr>
        <p:blipFill>
          <a:blip r:embed="rId3"/>
          <a:stretch>
            <a:fillRect/>
          </a:stretch>
        </p:blipFill>
        <p:spPr>
          <a:xfrm>
            <a:off x="440146" y="2504216"/>
            <a:ext cx="5321802" cy="1423946"/>
          </a:xfrm>
          <a:prstGeom prst="rect">
            <a:avLst/>
          </a:prstGeom>
        </p:spPr>
      </p:pic>
      <p:sp>
        <p:nvSpPr>
          <p:cNvPr id="9" name="Rectángulo 8">
            <a:extLst>
              <a:ext uri="{FF2B5EF4-FFF2-40B4-BE49-F238E27FC236}">
                <a16:creationId xmlns:a16="http://schemas.microsoft.com/office/drawing/2014/main" id="{F241E828-F608-4297-9339-4D1FC0C2F8F1}"/>
              </a:ext>
            </a:extLst>
          </p:cNvPr>
          <p:cNvSpPr/>
          <p:nvPr/>
        </p:nvSpPr>
        <p:spPr>
          <a:xfrm>
            <a:off x="476065" y="3263863"/>
            <a:ext cx="5249964" cy="34217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000080"/>
              </a:highlight>
            </a:endParaRPr>
          </a:p>
        </p:txBody>
      </p:sp>
      <p:pic>
        <p:nvPicPr>
          <p:cNvPr id="10" name="Imagen 9">
            <a:extLst>
              <a:ext uri="{FF2B5EF4-FFF2-40B4-BE49-F238E27FC236}">
                <a16:creationId xmlns:a16="http://schemas.microsoft.com/office/drawing/2014/main" id="{90875781-4E9A-4B46-B3A5-8255F134C822}"/>
              </a:ext>
            </a:extLst>
          </p:cNvPr>
          <p:cNvPicPr>
            <a:picLocks noChangeAspect="1"/>
          </p:cNvPicPr>
          <p:nvPr/>
        </p:nvPicPr>
        <p:blipFill>
          <a:blip r:embed="rId4"/>
          <a:stretch>
            <a:fillRect/>
          </a:stretch>
        </p:blipFill>
        <p:spPr>
          <a:xfrm>
            <a:off x="10829653" y="6369735"/>
            <a:ext cx="1254587" cy="366258"/>
          </a:xfrm>
          <a:prstGeom prst="rect">
            <a:avLst/>
          </a:prstGeom>
        </p:spPr>
      </p:pic>
      <p:sp>
        <p:nvSpPr>
          <p:cNvPr id="11" name="Rectángulo 10">
            <a:extLst>
              <a:ext uri="{FF2B5EF4-FFF2-40B4-BE49-F238E27FC236}">
                <a16:creationId xmlns:a16="http://schemas.microsoft.com/office/drawing/2014/main" id="{8CA15028-8AC4-469F-9E41-5D3284AA140B}"/>
              </a:ext>
            </a:extLst>
          </p:cNvPr>
          <p:cNvSpPr/>
          <p:nvPr/>
        </p:nvSpPr>
        <p:spPr>
          <a:xfrm>
            <a:off x="297183" y="4913177"/>
            <a:ext cx="2841076" cy="1015663"/>
          </a:xfrm>
          <a:prstGeom prst="rect">
            <a:avLst/>
          </a:prstGeom>
        </p:spPr>
        <p:txBody>
          <a:bodyPr wrap="square">
            <a:spAutoFit/>
          </a:bodyPr>
          <a:lstStyle/>
          <a:p>
            <a:pPr marL="50800"/>
            <a:r>
              <a:rPr lang="es-ES" sz="2000" b="1" dirty="0" err="1">
                <a:solidFill>
                  <a:srgbClr val="20124D"/>
                </a:solidFill>
                <a:latin typeface="Calibri" panose="020F0502020204030204" pitchFamily="34" charset="0"/>
                <a:cs typeface="Calibri" panose="020F0502020204030204" pitchFamily="34" charset="0"/>
                <a:sym typeface="Calibri"/>
              </a:rPr>
              <a:t>Whom</a:t>
            </a:r>
            <a:r>
              <a:rPr lang="es-ES" sz="2000" b="1" dirty="0">
                <a:solidFill>
                  <a:srgbClr val="20124D"/>
                </a:solidFill>
                <a:latin typeface="Calibri" panose="020F0502020204030204" pitchFamily="34" charset="0"/>
                <a:cs typeface="Calibri" panose="020F0502020204030204" pitchFamily="34" charset="0"/>
                <a:sym typeface="Calibri"/>
              </a:rPr>
              <a:t>: </a:t>
            </a:r>
            <a:r>
              <a:rPr lang="es-ES" sz="2000" dirty="0">
                <a:solidFill>
                  <a:srgbClr val="20124D"/>
                </a:solidFill>
                <a:latin typeface="Calibri" panose="020F0502020204030204" pitchFamily="34" charset="0"/>
                <a:cs typeface="Calibri" panose="020F0502020204030204" pitchFamily="34" charset="0"/>
                <a:sym typeface="Calibri"/>
              </a:rPr>
              <a:t>Las parejas son los más satisfechos y el individual el que menos</a:t>
            </a:r>
            <a:r>
              <a:rPr lang="es-ES" sz="2000" dirty="0">
                <a:solidFill>
                  <a:srgbClr val="20124D"/>
                </a:solidFill>
                <a:latin typeface="Calibri" panose="020F0502020204030204" pitchFamily="34" charset="0"/>
                <a:cs typeface="Calibri" panose="020F0502020204030204" pitchFamily="34" charset="0"/>
              </a:rPr>
              <a:t>.</a:t>
            </a:r>
          </a:p>
        </p:txBody>
      </p:sp>
      <p:pic>
        <p:nvPicPr>
          <p:cNvPr id="12" name="Imagen 11">
            <a:extLst>
              <a:ext uri="{FF2B5EF4-FFF2-40B4-BE49-F238E27FC236}">
                <a16:creationId xmlns:a16="http://schemas.microsoft.com/office/drawing/2014/main" id="{BC51B045-DF32-434A-BD9D-1B1BE095A8E9}"/>
              </a:ext>
            </a:extLst>
          </p:cNvPr>
          <p:cNvPicPr>
            <a:picLocks noChangeAspect="1"/>
          </p:cNvPicPr>
          <p:nvPr/>
        </p:nvPicPr>
        <p:blipFill>
          <a:blip r:embed="rId5"/>
          <a:stretch>
            <a:fillRect/>
          </a:stretch>
        </p:blipFill>
        <p:spPr>
          <a:xfrm>
            <a:off x="3093379" y="4192828"/>
            <a:ext cx="3002621" cy="2288121"/>
          </a:xfrm>
          <a:prstGeom prst="rect">
            <a:avLst/>
          </a:prstGeom>
        </p:spPr>
      </p:pic>
      <p:sp>
        <p:nvSpPr>
          <p:cNvPr id="13" name="Rectángulo 12">
            <a:extLst>
              <a:ext uri="{FF2B5EF4-FFF2-40B4-BE49-F238E27FC236}">
                <a16:creationId xmlns:a16="http://schemas.microsoft.com/office/drawing/2014/main" id="{5DBBB884-D2D0-4086-98CD-37B7EA984AB8}"/>
              </a:ext>
            </a:extLst>
          </p:cNvPr>
          <p:cNvSpPr/>
          <p:nvPr/>
        </p:nvSpPr>
        <p:spPr>
          <a:xfrm>
            <a:off x="3093380" y="5846274"/>
            <a:ext cx="2841076" cy="2667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A113642D-13EE-4052-8C1C-9B0A4D0D77FA}"/>
              </a:ext>
            </a:extLst>
          </p:cNvPr>
          <p:cNvSpPr/>
          <p:nvPr/>
        </p:nvSpPr>
        <p:spPr>
          <a:xfrm>
            <a:off x="3051830" y="4802897"/>
            <a:ext cx="2924175" cy="2667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 name="Imagen 1">
            <a:extLst>
              <a:ext uri="{FF2B5EF4-FFF2-40B4-BE49-F238E27FC236}">
                <a16:creationId xmlns:a16="http://schemas.microsoft.com/office/drawing/2014/main" id="{5525A215-2B59-43D0-AC81-83FF2DA68638}"/>
              </a:ext>
            </a:extLst>
          </p:cNvPr>
          <p:cNvPicPr>
            <a:picLocks noChangeAspect="1"/>
          </p:cNvPicPr>
          <p:nvPr/>
        </p:nvPicPr>
        <p:blipFill>
          <a:blip r:embed="rId6"/>
          <a:stretch>
            <a:fillRect/>
          </a:stretch>
        </p:blipFill>
        <p:spPr>
          <a:xfrm>
            <a:off x="6465971" y="2623593"/>
            <a:ext cx="5088636" cy="900089"/>
          </a:xfrm>
          <a:prstGeom prst="rect">
            <a:avLst/>
          </a:prstGeom>
        </p:spPr>
      </p:pic>
      <p:pic>
        <p:nvPicPr>
          <p:cNvPr id="6" name="Imagen 5">
            <a:extLst>
              <a:ext uri="{FF2B5EF4-FFF2-40B4-BE49-F238E27FC236}">
                <a16:creationId xmlns:a16="http://schemas.microsoft.com/office/drawing/2014/main" id="{5AAAD7E0-154E-4138-8F32-D9E29FDBD4C2}"/>
              </a:ext>
            </a:extLst>
          </p:cNvPr>
          <p:cNvPicPr>
            <a:picLocks noChangeAspect="1"/>
          </p:cNvPicPr>
          <p:nvPr/>
        </p:nvPicPr>
        <p:blipFill>
          <a:blip r:embed="rId7"/>
          <a:stretch>
            <a:fillRect/>
          </a:stretch>
        </p:blipFill>
        <p:spPr>
          <a:xfrm>
            <a:off x="6532154" y="3523682"/>
            <a:ext cx="4190251" cy="3190971"/>
          </a:xfrm>
          <a:prstGeom prst="rect">
            <a:avLst/>
          </a:prstGeom>
        </p:spPr>
      </p:pic>
      <p:sp>
        <p:nvSpPr>
          <p:cNvPr id="16" name="Rectángulo 15">
            <a:extLst>
              <a:ext uri="{FF2B5EF4-FFF2-40B4-BE49-F238E27FC236}">
                <a16:creationId xmlns:a16="http://schemas.microsoft.com/office/drawing/2014/main" id="{E5D07F7B-CF23-47ED-AF2C-B794B57EEEC6}"/>
              </a:ext>
            </a:extLst>
          </p:cNvPr>
          <p:cNvSpPr/>
          <p:nvPr/>
        </p:nvSpPr>
        <p:spPr>
          <a:xfrm>
            <a:off x="8119495" y="2660149"/>
            <a:ext cx="704910" cy="76885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000080"/>
              </a:highlight>
            </a:endParaRPr>
          </a:p>
        </p:txBody>
      </p:sp>
      <p:sp>
        <p:nvSpPr>
          <p:cNvPr id="17" name="Rectángulo 16">
            <a:extLst>
              <a:ext uri="{FF2B5EF4-FFF2-40B4-BE49-F238E27FC236}">
                <a16:creationId xmlns:a16="http://schemas.microsoft.com/office/drawing/2014/main" id="{CF8A34A3-F25D-4F3A-96FE-16D384574C22}"/>
              </a:ext>
            </a:extLst>
          </p:cNvPr>
          <p:cNvSpPr/>
          <p:nvPr/>
        </p:nvSpPr>
        <p:spPr>
          <a:xfrm>
            <a:off x="6465971" y="1850136"/>
            <a:ext cx="5317958" cy="707886"/>
          </a:xfrm>
          <a:prstGeom prst="rect">
            <a:avLst/>
          </a:prstGeom>
        </p:spPr>
        <p:txBody>
          <a:bodyPr wrap="square">
            <a:spAutoFit/>
          </a:bodyPr>
          <a:lstStyle/>
          <a:p>
            <a:r>
              <a:rPr lang="es-ES" sz="2000" b="1" dirty="0">
                <a:solidFill>
                  <a:srgbClr val="20124D"/>
                </a:solidFill>
                <a:latin typeface="Calibri"/>
                <a:cs typeface="Calibri"/>
                <a:sym typeface="Calibri"/>
              </a:rPr>
              <a:t>Pet: </a:t>
            </a:r>
            <a:r>
              <a:rPr lang="es-ES" sz="2000" dirty="0">
                <a:solidFill>
                  <a:srgbClr val="20124D"/>
                </a:solidFill>
                <a:latin typeface="Calibri"/>
                <a:cs typeface="Calibri"/>
                <a:sym typeface="Calibri"/>
              </a:rPr>
              <a:t>Barcelona es la ciudad preferida para </a:t>
            </a:r>
          </a:p>
          <a:p>
            <a:r>
              <a:rPr lang="es-ES" sz="2000" dirty="0">
                <a:solidFill>
                  <a:srgbClr val="20124D"/>
                </a:solidFill>
                <a:latin typeface="Calibri"/>
                <a:cs typeface="Calibri"/>
                <a:sym typeface="Calibri"/>
              </a:rPr>
              <a:t>los que viajan con animal doméstico.</a:t>
            </a:r>
          </a:p>
        </p:txBody>
      </p:sp>
      <p:sp>
        <p:nvSpPr>
          <p:cNvPr id="18" name="Rectángulo 17">
            <a:extLst>
              <a:ext uri="{FF2B5EF4-FFF2-40B4-BE49-F238E27FC236}">
                <a16:creationId xmlns:a16="http://schemas.microsoft.com/office/drawing/2014/main" id="{3E288760-83DD-4AEC-B77A-7D678306C25D}"/>
              </a:ext>
            </a:extLst>
          </p:cNvPr>
          <p:cNvSpPr/>
          <p:nvPr/>
        </p:nvSpPr>
        <p:spPr>
          <a:xfrm>
            <a:off x="7455149" y="3706672"/>
            <a:ext cx="516999" cy="287944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000080"/>
              </a:highlight>
            </a:endParaRPr>
          </a:p>
        </p:txBody>
      </p:sp>
    </p:spTree>
    <p:extLst>
      <p:ext uri="{BB962C8B-B14F-4D97-AF65-F5344CB8AC3E}">
        <p14:creationId xmlns:p14="http://schemas.microsoft.com/office/powerpoint/2010/main" val="1438976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60d7a121c4_0_34"/>
          <p:cNvSpPr txBox="1"/>
          <p:nvPr/>
        </p:nvSpPr>
        <p:spPr>
          <a:xfrm>
            <a:off x="3446700" y="239375"/>
            <a:ext cx="5298600" cy="14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s-ES" sz="4800" b="1" dirty="0">
                <a:solidFill>
                  <a:srgbClr val="FFFFFF"/>
                </a:solidFill>
              </a:rPr>
              <a:t>Plan Financiero</a:t>
            </a:r>
            <a:endParaRPr sz="4800" b="1" i="0" u="none" strike="noStrike" cap="none" dirty="0">
              <a:solidFill>
                <a:srgbClr val="FFFFFF"/>
              </a:solidFill>
              <a:latin typeface="Arial"/>
              <a:ea typeface="Arial"/>
              <a:cs typeface="Arial"/>
              <a:sym typeface="Arial"/>
            </a:endParaRPr>
          </a:p>
        </p:txBody>
      </p:sp>
      <p:sp>
        <p:nvSpPr>
          <p:cNvPr id="553" name="Google Shape;553;g60d7a121c4_0_34"/>
          <p:cNvSpPr txBox="1"/>
          <p:nvPr/>
        </p:nvSpPr>
        <p:spPr>
          <a:xfrm>
            <a:off x="1739675" y="4224925"/>
            <a:ext cx="6806400" cy="14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s-ES" sz="4800" b="1" dirty="0">
                <a:solidFill>
                  <a:srgbClr val="FFFFFF"/>
                </a:solidFill>
              </a:rPr>
              <a:t>Plan financiero</a:t>
            </a:r>
            <a:endParaRPr sz="4800" b="1" i="0" u="none" strike="noStrike" cap="none" dirty="0">
              <a:solidFill>
                <a:srgbClr val="FFFFFF"/>
              </a:solidFill>
              <a:latin typeface="Arial"/>
              <a:ea typeface="Arial"/>
              <a:cs typeface="Arial"/>
              <a:sym typeface="Arial"/>
            </a:endParaRPr>
          </a:p>
        </p:txBody>
      </p:sp>
      <p:sp>
        <p:nvSpPr>
          <p:cNvPr id="554" name="Google Shape;554;g60d7a121c4_0_34"/>
          <p:cNvSpPr txBox="1"/>
          <p:nvPr/>
        </p:nvSpPr>
        <p:spPr>
          <a:xfrm>
            <a:off x="3642675" y="0"/>
            <a:ext cx="5849100" cy="14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s-ES" sz="4800" b="1" dirty="0">
                <a:solidFill>
                  <a:srgbClr val="FFFFFF"/>
                </a:solidFill>
              </a:rPr>
              <a:t>PLAN FINANCIERO</a:t>
            </a:r>
            <a:endParaRPr sz="4800" b="1" i="0" u="none" strike="noStrike" cap="none" dirty="0">
              <a:solidFill>
                <a:srgbClr val="FFFFFF"/>
              </a:solidFill>
              <a:latin typeface="Arial"/>
              <a:ea typeface="Arial"/>
              <a:cs typeface="Arial"/>
              <a:sym typeface="Arial"/>
            </a:endParaRPr>
          </a:p>
        </p:txBody>
      </p:sp>
      <p:pic>
        <p:nvPicPr>
          <p:cNvPr id="555" name="Google Shape;555;g60d7a121c4_0_34"/>
          <p:cNvPicPr preferRelativeResize="0"/>
          <p:nvPr/>
        </p:nvPicPr>
        <p:blipFill>
          <a:blip r:embed="rId3">
            <a:alphaModFix/>
          </a:blip>
          <a:stretch>
            <a:fillRect/>
          </a:stretch>
        </p:blipFill>
        <p:spPr>
          <a:xfrm>
            <a:off x="0" y="0"/>
            <a:ext cx="12192001" cy="6858000"/>
          </a:xfrm>
          <a:prstGeom prst="rect">
            <a:avLst/>
          </a:prstGeom>
          <a:noFill/>
          <a:ln>
            <a:noFill/>
          </a:ln>
        </p:spPr>
      </p:pic>
      <p:sp>
        <p:nvSpPr>
          <p:cNvPr id="556" name="Google Shape;556;g60d7a121c4_0_34"/>
          <p:cNvSpPr txBox="1"/>
          <p:nvPr/>
        </p:nvSpPr>
        <p:spPr>
          <a:xfrm>
            <a:off x="557820" y="4434512"/>
            <a:ext cx="5298600" cy="16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6000" b="1" dirty="0">
                <a:solidFill>
                  <a:srgbClr val="FFFFFF"/>
                </a:solidFill>
                <a:latin typeface="Calibri" panose="020F0502020204030204" pitchFamily="34" charset="0"/>
                <a:cs typeface="Calibri" panose="020F0502020204030204" pitchFamily="34" charset="0"/>
              </a:rPr>
              <a:t>Modelos de Clasificación</a:t>
            </a:r>
            <a:endParaRPr sz="6000" b="1" dirty="0">
              <a:solidFill>
                <a:srgbClr val="FFFFFF"/>
              </a:solidFill>
              <a:latin typeface="Calibri" panose="020F0502020204030204" pitchFamily="34" charset="0"/>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5fd6e37376_0_29"/>
          <p:cNvSpPr txBox="1"/>
          <p:nvPr/>
        </p:nvSpPr>
        <p:spPr>
          <a:xfrm>
            <a:off x="-700289" y="2477029"/>
            <a:ext cx="8300720" cy="522701"/>
          </a:xfrm>
          <a:prstGeom prst="rect">
            <a:avLst/>
          </a:prstGeom>
          <a:noFill/>
          <a:ln>
            <a:noFill/>
          </a:ln>
        </p:spPr>
        <p:txBody>
          <a:bodyPr spcFirstLastPara="1" wrap="square" lIns="1463275" tIns="548725" rIns="1463275" bIns="548725" anchor="ctr" anchorCtr="0">
            <a:noAutofit/>
          </a:bodyPr>
          <a:lstStyle/>
          <a:p>
            <a:pPr lvl="0">
              <a:buClr>
                <a:srgbClr val="003580"/>
              </a:buClr>
              <a:buSzPts val="700"/>
            </a:pPr>
            <a:r>
              <a:rPr lang="es-ES" sz="4800" b="1" dirty="0">
                <a:solidFill>
                  <a:srgbClr val="003580"/>
                </a:solidFill>
              </a:rPr>
              <a:t>Sin embargo…</a:t>
            </a:r>
            <a:endParaRPr sz="4800" dirty="0"/>
          </a:p>
          <a:p>
            <a:pPr marL="0" marR="0" lvl="0" indent="0" algn="l" rtl="0">
              <a:lnSpc>
                <a:spcPct val="120000"/>
              </a:lnSpc>
              <a:spcBef>
                <a:spcPts val="0"/>
              </a:spcBef>
              <a:spcAft>
                <a:spcPts val="0"/>
              </a:spcAft>
              <a:buNone/>
            </a:pPr>
            <a:endParaRPr sz="1900" dirty="0"/>
          </a:p>
          <a:p>
            <a:pPr marL="457200" marR="0" lvl="0" indent="-457200" algn="l" rtl="0">
              <a:lnSpc>
                <a:spcPct val="120000"/>
              </a:lnSpc>
              <a:spcBef>
                <a:spcPts val="0"/>
              </a:spcBef>
              <a:spcAft>
                <a:spcPts val="0"/>
              </a:spcAft>
              <a:buClr>
                <a:schemeClr val="accent1"/>
              </a:buClr>
              <a:buSzPts val="1900"/>
              <a:buFont typeface="Century Gothic"/>
              <a:buNone/>
            </a:pPr>
            <a:endParaRPr sz="1900" b="0" i="0" u="none" strike="noStrike" cap="none" dirty="0">
              <a:solidFill>
                <a:schemeClr val="dk2"/>
              </a:solidFill>
              <a:latin typeface="Arial"/>
              <a:ea typeface="Arial"/>
              <a:cs typeface="Arial"/>
              <a:sym typeface="Arial"/>
            </a:endParaRPr>
          </a:p>
        </p:txBody>
      </p:sp>
      <p:sp>
        <p:nvSpPr>
          <p:cNvPr id="414" name="Google Shape;414;g5fd6e37376_0_29"/>
          <p:cNvSpPr txBox="1"/>
          <p:nvPr/>
        </p:nvSpPr>
        <p:spPr>
          <a:xfrm>
            <a:off x="753116" y="2999730"/>
            <a:ext cx="4551103" cy="3206700"/>
          </a:xfrm>
          <a:prstGeom prst="rect">
            <a:avLst/>
          </a:prstGeom>
          <a:solidFill>
            <a:schemeClr val="tx2"/>
          </a:solidFill>
          <a:ln>
            <a:noFill/>
          </a:ln>
        </p:spPr>
        <p:txBody>
          <a:bodyPr spcFirstLastPara="1" wrap="square" lIns="91425" tIns="91425" rIns="91425" bIns="91425" anchor="ctr" anchorCtr="0">
            <a:noAutofit/>
          </a:bodyPr>
          <a:lstStyle/>
          <a:p>
            <a:pPr marL="0" lvl="0" indent="0" rtl="0">
              <a:spcBef>
                <a:spcPts val="1200"/>
              </a:spcBef>
              <a:spcAft>
                <a:spcPts val="0"/>
              </a:spcAft>
              <a:buNone/>
            </a:pPr>
            <a:endParaRPr lang="es-ES" sz="1000" dirty="0">
              <a:solidFill>
                <a:schemeClr val="accent5">
                  <a:lumMod val="50000"/>
                </a:schemeClr>
              </a:solidFill>
            </a:endParaRPr>
          </a:p>
          <a:p>
            <a:pPr marL="0" lvl="0" indent="0" rtl="0">
              <a:spcBef>
                <a:spcPts val="1200"/>
              </a:spcBef>
              <a:spcAft>
                <a:spcPts val="0"/>
              </a:spcAft>
              <a:buNone/>
            </a:pPr>
            <a:endParaRPr lang="es-ES" sz="1900" dirty="0">
              <a:solidFill>
                <a:schemeClr val="accent5">
                  <a:lumMod val="50000"/>
                </a:schemeClr>
              </a:solidFill>
            </a:endParaRPr>
          </a:p>
          <a:p>
            <a:pPr marL="0" lvl="0" indent="0" rtl="0">
              <a:spcBef>
                <a:spcPts val="1200"/>
              </a:spcBef>
              <a:spcAft>
                <a:spcPts val="0"/>
              </a:spcAft>
              <a:buNone/>
            </a:pPr>
            <a:r>
              <a:rPr lang="es-ES" sz="1900" dirty="0">
                <a:solidFill>
                  <a:schemeClr val="accent5">
                    <a:lumMod val="50000"/>
                  </a:schemeClr>
                </a:solidFill>
              </a:rPr>
              <a:t>1- El 70% de las opiniones distaban más de un 0.5 puntos respecto la nota media del hotel</a:t>
            </a:r>
            <a:endParaRPr lang="es-ES" sz="1000" dirty="0">
              <a:solidFill>
                <a:schemeClr val="accent5">
                  <a:lumMod val="50000"/>
                </a:schemeClr>
              </a:solidFill>
            </a:endParaRPr>
          </a:p>
          <a:p>
            <a:pPr marL="0" lvl="0" indent="0" rtl="0">
              <a:spcBef>
                <a:spcPts val="1200"/>
              </a:spcBef>
              <a:spcAft>
                <a:spcPts val="0"/>
              </a:spcAft>
              <a:buNone/>
            </a:pPr>
            <a:r>
              <a:rPr lang="es-ES" sz="1800" dirty="0">
                <a:solidFill>
                  <a:schemeClr val="accent5">
                    <a:lumMod val="50000"/>
                  </a:schemeClr>
                </a:solidFill>
              </a:rPr>
              <a:t>2- El Kappa resulta ser cero.</a:t>
            </a:r>
          </a:p>
          <a:p>
            <a:pPr marL="0" lvl="0" indent="0" rtl="0">
              <a:spcBef>
                <a:spcPts val="1200"/>
              </a:spcBef>
              <a:spcAft>
                <a:spcPts val="0"/>
              </a:spcAft>
              <a:buNone/>
            </a:pPr>
            <a:r>
              <a:rPr lang="es-ES" sz="1800" dirty="0">
                <a:solidFill>
                  <a:schemeClr val="accent5">
                    <a:lumMod val="50000"/>
                  </a:schemeClr>
                </a:solidFill>
              </a:rPr>
              <a:t>3- Debemos trabajar los datos y entender los modelos para evitar un tratamiento de “</a:t>
            </a:r>
            <a:r>
              <a:rPr lang="es-ES" sz="1800" dirty="0" err="1">
                <a:solidFill>
                  <a:schemeClr val="accent5">
                    <a:lumMod val="50000"/>
                  </a:schemeClr>
                </a:solidFill>
              </a:rPr>
              <a:t>fit</a:t>
            </a:r>
            <a:r>
              <a:rPr lang="es-ES" sz="1800" dirty="0">
                <a:solidFill>
                  <a:schemeClr val="accent5">
                    <a:lumMod val="50000"/>
                  </a:schemeClr>
                </a:solidFill>
              </a:rPr>
              <a:t> &amp; </a:t>
            </a:r>
            <a:r>
              <a:rPr lang="es-ES" sz="1800" dirty="0" err="1">
                <a:solidFill>
                  <a:schemeClr val="accent5">
                    <a:lumMod val="50000"/>
                  </a:schemeClr>
                </a:solidFill>
              </a:rPr>
              <a:t>predict</a:t>
            </a:r>
            <a:r>
              <a:rPr lang="es-ES" sz="1800" dirty="0">
                <a:solidFill>
                  <a:schemeClr val="accent5">
                    <a:lumMod val="50000"/>
                  </a:schemeClr>
                </a:solidFill>
              </a:rPr>
              <a:t>”.</a:t>
            </a:r>
          </a:p>
          <a:p>
            <a:pPr marL="457200" lvl="0" indent="-342900">
              <a:lnSpc>
                <a:spcPct val="120000"/>
              </a:lnSpc>
              <a:spcBef>
                <a:spcPts val="1000"/>
              </a:spcBef>
              <a:buClr>
                <a:srgbClr val="20124D"/>
              </a:buClr>
              <a:buSzPts val="1800"/>
              <a:buFont typeface="Arial"/>
              <a:buAutoNum type="arabicPeriod"/>
            </a:pPr>
            <a:endParaRPr sz="1800" dirty="0">
              <a:solidFill>
                <a:srgbClr val="20124D"/>
              </a:solidFill>
            </a:endParaRPr>
          </a:p>
          <a:p>
            <a:pPr marL="0" lvl="0" indent="0" algn="l" rtl="0">
              <a:lnSpc>
                <a:spcPct val="120000"/>
              </a:lnSpc>
              <a:spcBef>
                <a:spcPts val="0"/>
              </a:spcBef>
              <a:spcAft>
                <a:spcPts val="0"/>
              </a:spcAft>
              <a:buNone/>
            </a:pPr>
            <a:endParaRPr sz="1900" dirty="0">
              <a:solidFill>
                <a:schemeClr val="dk1"/>
              </a:solidFill>
            </a:endParaRPr>
          </a:p>
          <a:p>
            <a:pPr marL="0" lvl="0" indent="0" algn="l" rtl="0">
              <a:lnSpc>
                <a:spcPct val="120000"/>
              </a:lnSpc>
              <a:spcBef>
                <a:spcPts val="0"/>
              </a:spcBef>
              <a:spcAft>
                <a:spcPts val="0"/>
              </a:spcAft>
              <a:buNone/>
            </a:pPr>
            <a:endParaRPr sz="1900" dirty="0">
              <a:solidFill>
                <a:schemeClr val="dk1"/>
              </a:solidFill>
            </a:endParaRPr>
          </a:p>
        </p:txBody>
      </p:sp>
      <p:sp>
        <p:nvSpPr>
          <p:cNvPr id="416" name="Google Shape;416;g5fd6e37376_0_29"/>
          <p:cNvSpPr/>
          <p:nvPr/>
        </p:nvSpPr>
        <p:spPr>
          <a:xfrm>
            <a:off x="8656453" y="-12"/>
            <a:ext cx="3535547" cy="1793948"/>
          </a:xfrm>
          <a:prstGeom prst="rect">
            <a:avLst/>
          </a:prstGeom>
          <a:solidFill>
            <a:srgbClr val="1C4587"/>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g5fd6e37376_0_29"/>
          <p:cNvSpPr/>
          <p:nvPr/>
        </p:nvSpPr>
        <p:spPr>
          <a:xfrm>
            <a:off x="6171716" y="-12"/>
            <a:ext cx="3697101" cy="1793994"/>
          </a:xfrm>
          <a:prstGeom prst="homePlate">
            <a:avLst>
              <a:gd name="adj" fmla="val 50000"/>
            </a:avLst>
          </a:prstGeom>
          <a:solidFill>
            <a:srgbClr val="B5AA97"/>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8" name="Google Shape;418;g5fd6e37376_0_29"/>
          <p:cNvGrpSpPr/>
          <p:nvPr/>
        </p:nvGrpSpPr>
        <p:grpSpPr>
          <a:xfrm rot="-5400000">
            <a:off x="2899721" y="-2899717"/>
            <a:ext cx="1793940" cy="7593366"/>
            <a:chOff x="4669132" y="0"/>
            <a:chExt cx="4474866" cy="3323483"/>
          </a:xfrm>
        </p:grpSpPr>
        <p:sp>
          <p:nvSpPr>
            <p:cNvPr id="419" name="Google Shape;419;g5fd6e37376_0_29"/>
            <p:cNvSpPr/>
            <p:nvPr/>
          </p:nvSpPr>
          <p:spPr>
            <a:xfrm rot="5400000">
              <a:off x="5970448" y="149933"/>
              <a:ext cx="1872300" cy="4474800"/>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2F2F2"/>
                </a:solidFill>
                <a:latin typeface="Arial"/>
                <a:ea typeface="Arial"/>
                <a:cs typeface="Arial"/>
                <a:sym typeface="Arial"/>
              </a:endParaRPr>
            </a:p>
          </p:txBody>
        </p:sp>
        <p:sp>
          <p:nvSpPr>
            <p:cNvPr id="420" name="Google Shape;420;g5fd6e37376_0_29"/>
            <p:cNvSpPr/>
            <p:nvPr/>
          </p:nvSpPr>
          <p:spPr>
            <a:xfrm rot="5400000">
              <a:off x="6094182" y="-737576"/>
              <a:ext cx="1624800" cy="4474800"/>
            </a:xfrm>
            <a:prstGeom prst="homePlat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2F2F2"/>
                </a:solidFill>
                <a:latin typeface="Arial"/>
                <a:ea typeface="Arial"/>
                <a:cs typeface="Arial"/>
                <a:sym typeface="Arial"/>
              </a:endParaRPr>
            </a:p>
          </p:txBody>
        </p:sp>
        <p:sp>
          <p:nvSpPr>
            <p:cNvPr id="421" name="Google Shape;421;g5fd6e37376_0_29"/>
            <p:cNvSpPr/>
            <p:nvPr/>
          </p:nvSpPr>
          <p:spPr>
            <a:xfrm rot="5400000">
              <a:off x="6248332" y="-1579200"/>
              <a:ext cx="1316400" cy="4474800"/>
            </a:xfrm>
            <a:prstGeom prst="homePlate">
              <a:avLst>
                <a:gd name="adj" fmla="val 50000"/>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2F2F2"/>
                </a:solidFill>
                <a:latin typeface="Arial"/>
                <a:ea typeface="Arial"/>
                <a:cs typeface="Arial"/>
                <a:sym typeface="Arial"/>
              </a:endParaRPr>
            </a:p>
          </p:txBody>
        </p:sp>
      </p:grpSp>
      <p:grpSp>
        <p:nvGrpSpPr>
          <p:cNvPr id="422" name="Google Shape;422;g5fd6e37376_0_29"/>
          <p:cNvGrpSpPr/>
          <p:nvPr/>
        </p:nvGrpSpPr>
        <p:grpSpPr>
          <a:xfrm>
            <a:off x="276719" y="466138"/>
            <a:ext cx="11711116" cy="805124"/>
            <a:chOff x="368374" y="279281"/>
            <a:chExt cx="8595945" cy="604039"/>
          </a:xfrm>
        </p:grpSpPr>
        <p:sp>
          <p:nvSpPr>
            <p:cNvPr id="423" name="Google Shape;423;g5fd6e37376_0_29"/>
            <p:cNvSpPr txBox="1"/>
            <p:nvPr/>
          </p:nvSpPr>
          <p:spPr>
            <a:xfrm>
              <a:off x="2397624" y="321720"/>
              <a:ext cx="1405500" cy="31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500"/>
                <a:buFont typeface="Arial"/>
                <a:buNone/>
              </a:pPr>
              <a:r>
                <a:rPr lang="es-ES" sz="2100" b="1" dirty="0">
                  <a:solidFill>
                    <a:schemeClr val="lt1"/>
                  </a:solidFill>
                </a:rPr>
                <a:t>Training set</a:t>
              </a:r>
            </a:p>
            <a:p>
              <a:pPr marL="0" marR="0" lvl="0" indent="0" algn="ctr" rtl="0">
                <a:lnSpc>
                  <a:spcPct val="100000"/>
                </a:lnSpc>
                <a:spcBef>
                  <a:spcPts val="0"/>
                </a:spcBef>
                <a:spcAft>
                  <a:spcPts val="0"/>
                </a:spcAft>
                <a:buClr>
                  <a:schemeClr val="lt1"/>
                </a:buClr>
                <a:buSzPts val="500"/>
                <a:buFont typeface="Arial"/>
                <a:buNone/>
              </a:pPr>
              <a:r>
                <a:rPr lang="es-ES" sz="2100" b="1" dirty="0">
                  <a:solidFill>
                    <a:schemeClr val="lt1"/>
                  </a:solidFill>
                </a:rPr>
                <a:t>80%</a:t>
              </a:r>
              <a:endParaRPr sz="1900" dirty="0"/>
            </a:p>
          </p:txBody>
        </p:sp>
        <p:sp>
          <p:nvSpPr>
            <p:cNvPr id="424" name="Google Shape;424;g5fd6e37376_0_29"/>
            <p:cNvSpPr txBox="1"/>
            <p:nvPr/>
          </p:nvSpPr>
          <p:spPr>
            <a:xfrm>
              <a:off x="4333289" y="321720"/>
              <a:ext cx="1405500" cy="31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500"/>
                <a:buFont typeface="Arial"/>
                <a:buNone/>
              </a:pPr>
              <a:r>
                <a:rPr lang="es-ES" sz="2100" b="1" dirty="0">
                  <a:solidFill>
                    <a:schemeClr val="lt1"/>
                  </a:solidFill>
                </a:rPr>
                <a:t>Test</a:t>
              </a:r>
            </a:p>
            <a:p>
              <a:pPr marL="0" marR="0" lvl="0" indent="0" algn="l" rtl="0">
                <a:lnSpc>
                  <a:spcPct val="100000"/>
                </a:lnSpc>
                <a:spcBef>
                  <a:spcPts val="0"/>
                </a:spcBef>
                <a:spcAft>
                  <a:spcPts val="0"/>
                </a:spcAft>
                <a:buClr>
                  <a:schemeClr val="lt1"/>
                </a:buClr>
                <a:buSzPts val="500"/>
                <a:buFont typeface="Arial"/>
                <a:buNone/>
              </a:pPr>
              <a:r>
                <a:rPr lang="es-ES" sz="2100" b="1" dirty="0">
                  <a:solidFill>
                    <a:schemeClr val="lt1"/>
                  </a:solidFill>
                </a:rPr>
                <a:t>20%</a:t>
              </a:r>
              <a:endParaRPr sz="1900" dirty="0"/>
            </a:p>
          </p:txBody>
        </p:sp>
        <p:sp>
          <p:nvSpPr>
            <p:cNvPr id="425" name="Google Shape;425;g5fd6e37376_0_29"/>
            <p:cNvSpPr txBox="1"/>
            <p:nvPr/>
          </p:nvSpPr>
          <p:spPr>
            <a:xfrm>
              <a:off x="368374" y="321720"/>
              <a:ext cx="1562700" cy="561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500"/>
                <a:buFont typeface="Arial"/>
                <a:buNone/>
              </a:pPr>
              <a:r>
                <a:rPr lang="es-ES" sz="2100" b="1" dirty="0">
                  <a:solidFill>
                    <a:schemeClr val="lt1"/>
                  </a:solidFill>
                </a:rPr>
                <a:t>Dataset final</a:t>
              </a:r>
            </a:p>
            <a:p>
              <a:pPr marL="0" marR="0" lvl="0" indent="0" algn="ctr" rtl="0">
                <a:lnSpc>
                  <a:spcPct val="100000"/>
                </a:lnSpc>
                <a:spcBef>
                  <a:spcPts val="0"/>
                </a:spcBef>
                <a:spcAft>
                  <a:spcPts val="0"/>
                </a:spcAft>
                <a:buClr>
                  <a:schemeClr val="lt1"/>
                </a:buClr>
                <a:buSzPts val="500"/>
                <a:buFont typeface="Arial"/>
                <a:buNone/>
              </a:pPr>
              <a:r>
                <a:rPr lang="es-ES" sz="2100" b="1" dirty="0">
                  <a:solidFill>
                    <a:schemeClr val="lt1"/>
                  </a:solidFill>
                </a:rPr>
                <a:t>515K</a:t>
              </a:r>
              <a:endParaRPr sz="1900" dirty="0"/>
            </a:p>
          </p:txBody>
        </p:sp>
        <p:sp>
          <p:nvSpPr>
            <p:cNvPr id="426" name="Google Shape;426;g5fd6e37376_0_29"/>
            <p:cNvSpPr txBox="1"/>
            <p:nvPr/>
          </p:nvSpPr>
          <p:spPr>
            <a:xfrm>
              <a:off x="5743970" y="279281"/>
              <a:ext cx="1424700" cy="31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500"/>
                <a:buFont typeface="Arial"/>
                <a:buNone/>
              </a:pPr>
              <a:r>
                <a:rPr lang="es-ES" sz="2100" b="1" dirty="0">
                  <a:solidFill>
                    <a:schemeClr val="lt1"/>
                  </a:solidFill>
                </a:rPr>
                <a:t> Modelos de</a:t>
              </a:r>
            </a:p>
            <a:p>
              <a:pPr marL="0" marR="0" lvl="0" indent="0" algn="l" rtl="0">
                <a:lnSpc>
                  <a:spcPct val="100000"/>
                </a:lnSpc>
                <a:spcBef>
                  <a:spcPts val="0"/>
                </a:spcBef>
                <a:spcAft>
                  <a:spcPts val="0"/>
                </a:spcAft>
                <a:buClr>
                  <a:schemeClr val="lt1"/>
                </a:buClr>
                <a:buSzPts val="500"/>
                <a:buFont typeface="Arial"/>
                <a:buNone/>
              </a:pPr>
              <a:r>
                <a:rPr lang="es-ES" sz="2100" b="1" dirty="0">
                  <a:solidFill>
                    <a:schemeClr val="lt1"/>
                  </a:solidFill>
                </a:rPr>
                <a:t>Clasificación</a:t>
              </a:r>
              <a:endParaRPr sz="1900" dirty="0"/>
            </a:p>
          </p:txBody>
        </p:sp>
        <p:sp>
          <p:nvSpPr>
            <p:cNvPr id="427" name="Google Shape;427;g5fd6e37376_0_29"/>
            <p:cNvSpPr txBox="1"/>
            <p:nvPr/>
          </p:nvSpPr>
          <p:spPr>
            <a:xfrm>
              <a:off x="7558819" y="314081"/>
              <a:ext cx="1405500" cy="561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500"/>
                <a:buFont typeface="Arial"/>
                <a:buNone/>
              </a:pPr>
              <a:r>
                <a:rPr lang="es-ES" sz="2100" b="1" dirty="0">
                  <a:solidFill>
                    <a:schemeClr val="lt1"/>
                  </a:solidFill>
                </a:rPr>
                <a:t>Accuracy</a:t>
              </a:r>
            </a:p>
            <a:p>
              <a:pPr marL="0" marR="0" lvl="0" indent="0" algn="ctr" rtl="0">
                <a:lnSpc>
                  <a:spcPct val="100000"/>
                </a:lnSpc>
                <a:spcBef>
                  <a:spcPts val="0"/>
                </a:spcBef>
                <a:spcAft>
                  <a:spcPts val="0"/>
                </a:spcAft>
                <a:buClr>
                  <a:schemeClr val="lt1"/>
                </a:buClr>
                <a:buSzPts val="500"/>
                <a:buFont typeface="Arial"/>
                <a:buNone/>
              </a:pPr>
              <a:r>
                <a:rPr lang="es-ES" sz="2100" b="1" dirty="0">
                  <a:solidFill>
                    <a:schemeClr val="lt1"/>
                  </a:solidFill>
                </a:rPr>
                <a:t>70%</a:t>
              </a:r>
              <a:endParaRPr sz="2100" b="1" dirty="0">
                <a:solidFill>
                  <a:schemeClr val="lt1"/>
                </a:solidFill>
              </a:endParaRPr>
            </a:p>
          </p:txBody>
        </p:sp>
      </p:grpSp>
      <p:sp>
        <p:nvSpPr>
          <p:cNvPr id="2" name="Rectángulo 1">
            <a:extLst>
              <a:ext uri="{FF2B5EF4-FFF2-40B4-BE49-F238E27FC236}">
                <a16:creationId xmlns:a16="http://schemas.microsoft.com/office/drawing/2014/main" id="{073A04D2-6A6E-4B25-B3BD-94AE9AB5EF0D}"/>
              </a:ext>
            </a:extLst>
          </p:cNvPr>
          <p:cNvSpPr/>
          <p:nvPr/>
        </p:nvSpPr>
        <p:spPr>
          <a:xfrm>
            <a:off x="5552000" y="2168733"/>
            <a:ext cx="184731" cy="830997"/>
          </a:xfrm>
          <a:prstGeom prst="rect">
            <a:avLst/>
          </a:prstGeom>
        </p:spPr>
        <p:txBody>
          <a:bodyPr wrap="none">
            <a:spAutoFit/>
          </a:bodyPr>
          <a:lstStyle/>
          <a:p>
            <a:endParaRPr lang="es-ES" sz="4800" dirty="0"/>
          </a:p>
        </p:txBody>
      </p:sp>
      <p:pic>
        <p:nvPicPr>
          <p:cNvPr id="22" name="Imagen 21">
            <a:extLst>
              <a:ext uri="{FF2B5EF4-FFF2-40B4-BE49-F238E27FC236}">
                <a16:creationId xmlns:a16="http://schemas.microsoft.com/office/drawing/2014/main" id="{BD03C199-F084-4548-9EF8-13CCA86C542B}"/>
              </a:ext>
            </a:extLst>
          </p:cNvPr>
          <p:cNvPicPr>
            <a:picLocks noChangeAspect="1"/>
          </p:cNvPicPr>
          <p:nvPr/>
        </p:nvPicPr>
        <p:blipFill>
          <a:blip r:embed="rId3"/>
          <a:stretch>
            <a:fillRect/>
          </a:stretch>
        </p:blipFill>
        <p:spPr>
          <a:xfrm>
            <a:off x="10829653" y="6369735"/>
            <a:ext cx="1254587" cy="366258"/>
          </a:xfrm>
          <a:prstGeom prst="rect">
            <a:avLst/>
          </a:prstGeom>
        </p:spPr>
      </p:pic>
      <p:sp>
        <p:nvSpPr>
          <p:cNvPr id="23" name="Google Shape;414;g5fd6e37376_0_29">
            <a:extLst>
              <a:ext uri="{FF2B5EF4-FFF2-40B4-BE49-F238E27FC236}">
                <a16:creationId xmlns:a16="http://schemas.microsoft.com/office/drawing/2014/main" id="{EB167991-27EF-4086-94AC-8FC06FE8AB20}"/>
              </a:ext>
            </a:extLst>
          </p:cNvPr>
          <p:cNvSpPr txBox="1"/>
          <p:nvPr/>
        </p:nvSpPr>
        <p:spPr>
          <a:xfrm>
            <a:off x="7005405" y="2999730"/>
            <a:ext cx="4551103" cy="3206700"/>
          </a:xfrm>
          <a:prstGeom prst="rect">
            <a:avLst/>
          </a:prstGeom>
          <a:solidFill>
            <a:schemeClr val="accent1">
              <a:lumMod val="50000"/>
            </a:schemeClr>
          </a:solidFill>
          <a:ln>
            <a:noFill/>
          </a:ln>
        </p:spPr>
        <p:txBody>
          <a:bodyPr spcFirstLastPara="1" wrap="square" lIns="91425" tIns="91425" rIns="91425" bIns="91425" anchor="t" anchorCtr="0">
            <a:noAutofit/>
          </a:bodyPr>
          <a:lstStyle/>
          <a:p>
            <a:pPr marL="0" lvl="0" indent="0" algn="ctr" rtl="0">
              <a:spcBef>
                <a:spcPts val="1200"/>
              </a:spcBef>
              <a:spcAft>
                <a:spcPts val="0"/>
              </a:spcAft>
              <a:buNone/>
            </a:pPr>
            <a:r>
              <a:rPr lang="es-ES" sz="1800" b="1" dirty="0">
                <a:solidFill>
                  <a:schemeClr val="bg1"/>
                </a:solidFill>
              </a:rPr>
              <a:t>PROPUESTA FINAL</a:t>
            </a:r>
          </a:p>
          <a:p>
            <a:pPr marL="0" lvl="0" indent="0" rtl="0">
              <a:spcBef>
                <a:spcPts val="1200"/>
              </a:spcBef>
              <a:spcAft>
                <a:spcPts val="0"/>
              </a:spcAft>
              <a:buNone/>
            </a:pPr>
            <a:r>
              <a:rPr lang="es-ES" sz="1800" dirty="0">
                <a:solidFill>
                  <a:schemeClr val="bg1"/>
                </a:solidFill>
              </a:rPr>
              <a:t>1- Tratamos otras opciones para modelizar con la intención de mejorar el modelo.</a:t>
            </a:r>
          </a:p>
          <a:p>
            <a:pPr marL="0" lvl="0" indent="0" rtl="0">
              <a:spcBef>
                <a:spcPts val="1200"/>
              </a:spcBef>
              <a:spcAft>
                <a:spcPts val="0"/>
              </a:spcAft>
              <a:buNone/>
            </a:pPr>
            <a:r>
              <a:rPr lang="es-ES" sz="1800" dirty="0">
                <a:solidFill>
                  <a:schemeClr val="bg1"/>
                </a:solidFill>
              </a:rPr>
              <a:t>2-  Introduciendo conocimiento de negocio damos con la mejor versión que consiste en clasificar las reservas que estén por encima o debajo de 7.</a:t>
            </a:r>
          </a:p>
          <a:p>
            <a:pPr marL="0" lvl="0" indent="0" rtl="0">
              <a:spcBef>
                <a:spcPts val="1200"/>
              </a:spcBef>
              <a:spcAft>
                <a:spcPts val="0"/>
              </a:spcAft>
              <a:buNone/>
            </a:pPr>
            <a:endParaRPr lang="es-ES" sz="1800" dirty="0">
              <a:solidFill>
                <a:schemeClr val="bg1"/>
              </a:solidFill>
            </a:endParaRPr>
          </a:p>
          <a:p>
            <a:pPr marL="457200" lvl="0" indent="-342900">
              <a:lnSpc>
                <a:spcPct val="120000"/>
              </a:lnSpc>
              <a:spcBef>
                <a:spcPts val="1000"/>
              </a:spcBef>
              <a:buClr>
                <a:srgbClr val="20124D"/>
              </a:buClr>
              <a:buSzPts val="1800"/>
              <a:buFont typeface="Arial"/>
              <a:buAutoNum type="arabicPeriod"/>
            </a:pPr>
            <a:endParaRPr sz="1800" dirty="0">
              <a:solidFill>
                <a:srgbClr val="20124D"/>
              </a:solidFill>
            </a:endParaRPr>
          </a:p>
          <a:p>
            <a:pPr marL="0" lvl="0" indent="0" algn="l" rtl="0">
              <a:lnSpc>
                <a:spcPct val="120000"/>
              </a:lnSpc>
              <a:spcBef>
                <a:spcPts val="0"/>
              </a:spcBef>
              <a:spcAft>
                <a:spcPts val="0"/>
              </a:spcAft>
              <a:buNone/>
            </a:pPr>
            <a:endParaRPr sz="1900" dirty="0">
              <a:solidFill>
                <a:schemeClr val="dk1"/>
              </a:solidFill>
            </a:endParaRPr>
          </a:p>
          <a:p>
            <a:pPr marL="0" lvl="0" indent="0" algn="l" rtl="0">
              <a:lnSpc>
                <a:spcPct val="120000"/>
              </a:lnSpc>
              <a:spcBef>
                <a:spcPts val="0"/>
              </a:spcBef>
              <a:spcAft>
                <a:spcPts val="0"/>
              </a:spcAft>
              <a:buNone/>
            </a:pPr>
            <a:endParaRPr sz="1900" dirty="0">
              <a:solidFill>
                <a:schemeClr val="dk1"/>
              </a:solidFill>
            </a:endParaRPr>
          </a:p>
        </p:txBody>
      </p:sp>
      <p:sp>
        <p:nvSpPr>
          <p:cNvPr id="24" name="Flecha: a la derecha 23">
            <a:extLst>
              <a:ext uri="{FF2B5EF4-FFF2-40B4-BE49-F238E27FC236}">
                <a16:creationId xmlns:a16="http://schemas.microsoft.com/office/drawing/2014/main" id="{02C962C0-C488-4BC2-AC45-74C688198E57}"/>
              </a:ext>
            </a:extLst>
          </p:cNvPr>
          <p:cNvSpPr/>
          <p:nvPr/>
        </p:nvSpPr>
        <p:spPr>
          <a:xfrm>
            <a:off x="5678519" y="4074963"/>
            <a:ext cx="824753" cy="87854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14"/>
                                        </p:tgtEl>
                                        <p:attrNameLst>
                                          <p:attrName>style.visibility</p:attrName>
                                        </p:attrNameLst>
                                      </p:cBhvr>
                                      <p:to>
                                        <p:strVal val="visible"/>
                                      </p:to>
                                    </p:set>
                                    <p:animEffect transition="in" filter="fade">
                                      <p:cBhvr>
                                        <p:cTn id="11" dur="1000"/>
                                        <p:tgtEl>
                                          <p:spTgt spid="4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8" name="Google Shape;528;g6264d13458_0_420"/>
          <p:cNvSpPr txBox="1"/>
          <p:nvPr/>
        </p:nvSpPr>
        <p:spPr>
          <a:xfrm flipH="1">
            <a:off x="2193876" y="438900"/>
            <a:ext cx="8719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700"/>
              <a:buFont typeface="Arial"/>
              <a:buNone/>
            </a:pPr>
            <a:r>
              <a:rPr lang="es-ES" sz="4800" b="1" dirty="0">
                <a:solidFill>
                  <a:schemeClr val="lt1"/>
                </a:solidFill>
              </a:rPr>
              <a:t>EQUIPOS DE TRABAJO</a:t>
            </a:r>
            <a:endParaRPr sz="4800" b="0" i="0" u="none" strike="noStrike" cap="none" dirty="0">
              <a:solidFill>
                <a:srgbClr val="000000"/>
              </a:solidFill>
              <a:latin typeface="Arial"/>
              <a:ea typeface="Arial"/>
              <a:cs typeface="Arial"/>
              <a:sym typeface="Arial"/>
            </a:endParaRPr>
          </a:p>
        </p:txBody>
      </p:sp>
      <p:sp>
        <p:nvSpPr>
          <p:cNvPr id="529" name="Google Shape;529;g6264d13458_0_420"/>
          <p:cNvSpPr/>
          <p:nvPr/>
        </p:nvSpPr>
        <p:spPr>
          <a:xfrm>
            <a:off x="0" y="0"/>
            <a:ext cx="12192000" cy="14643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dirty="0">
                <a:solidFill>
                  <a:schemeClr val="lt1"/>
                </a:solidFill>
              </a:rPr>
              <a:t>PREPARACIÓN DEL DATASET</a:t>
            </a:r>
            <a:endParaRPr sz="4800" b="1" i="0" u="none" strike="noStrike" cap="none" dirty="0">
              <a:solidFill>
                <a:schemeClr val="lt1"/>
              </a:solidFill>
            </a:endParaRPr>
          </a:p>
        </p:txBody>
      </p:sp>
      <p:sp>
        <p:nvSpPr>
          <p:cNvPr id="531" name="Google Shape;531;g6264d13458_0_420"/>
          <p:cNvSpPr/>
          <p:nvPr/>
        </p:nvSpPr>
        <p:spPr>
          <a:xfrm>
            <a:off x="1246206" y="1903697"/>
            <a:ext cx="3226019" cy="2478398"/>
          </a:xfrm>
          <a:prstGeom prst="round1Rect">
            <a:avLst>
              <a:gd name="adj" fmla="val 17446"/>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dirty="0"/>
          </a:p>
        </p:txBody>
      </p:sp>
      <p:sp>
        <p:nvSpPr>
          <p:cNvPr id="534" name="Google Shape;534;g6264d13458_0_420"/>
          <p:cNvSpPr/>
          <p:nvPr/>
        </p:nvSpPr>
        <p:spPr>
          <a:xfrm>
            <a:off x="4467244" y="1903697"/>
            <a:ext cx="3226019" cy="2478398"/>
          </a:xfrm>
          <a:prstGeom prst="round2SameRect">
            <a:avLst>
              <a:gd name="adj1" fmla="val 18098"/>
              <a:gd name="adj2" fmla="val 0"/>
            </a:avLst>
          </a:prstGeom>
          <a:solidFill>
            <a:srgbClr val="0E65F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dirty="0"/>
          </a:p>
        </p:txBody>
      </p:sp>
      <p:grpSp>
        <p:nvGrpSpPr>
          <p:cNvPr id="536" name="Google Shape;536;g6264d13458_0_420"/>
          <p:cNvGrpSpPr/>
          <p:nvPr/>
        </p:nvGrpSpPr>
        <p:grpSpPr>
          <a:xfrm>
            <a:off x="1422068" y="1930765"/>
            <a:ext cx="9491294" cy="2452029"/>
            <a:chOff x="1766690" y="1171213"/>
            <a:chExt cx="5715926" cy="1569600"/>
          </a:xfrm>
        </p:grpSpPr>
        <p:sp>
          <p:nvSpPr>
            <p:cNvPr id="537" name="Google Shape;537;g6264d13458_0_420"/>
            <p:cNvSpPr/>
            <p:nvPr/>
          </p:nvSpPr>
          <p:spPr>
            <a:xfrm flipH="1">
              <a:off x="5539816" y="1171213"/>
              <a:ext cx="1942800" cy="1569600"/>
            </a:xfrm>
            <a:prstGeom prst="round1Rect">
              <a:avLst>
                <a:gd name="adj" fmla="val 17446"/>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dirty="0"/>
            </a:p>
          </p:txBody>
        </p:sp>
        <p:sp>
          <p:nvSpPr>
            <p:cNvPr id="538" name="Google Shape;538;g6264d13458_0_420"/>
            <p:cNvSpPr txBox="1"/>
            <p:nvPr/>
          </p:nvSpPr>
          <p:spPr>
            <a:xfrm>
              <a:off x="1766690" y="1444946"/>
              <a:ext cx="1635756" cy="459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ES" sz="2400" b="1" dirty="0">
                  <a:solidFill>
                    <a:srgbClr val="FFFFFF"/>
                  </a:solidFill>
                  <a:latin typeface="Roboto"/>
                  <a:ea typeface="Roboto"/>
                  <a:cs typeface="Roboto"/>
                  <a:sym typeface="Roboto"/>
                </a:rPr>
                <a:t>Creación de Categorías Bad&lt;7 &amp; Good&gt;7</a:t>
              </a:r>
              <a:endParaRPr sz="2400" dirty="0">
                <a:solidFill>
                  <a:srgbClr val="FFFFFF"/>
                </a:solidFill>
                <a:latin typeface="Roboto"/>
                <a:ea typeface="Roboto"/>
                <a:cs typeface="Roboto"/>
                <a:sym typeface="Roboto"/>
              </a:endParaRPr>
            </a:p>
          </p:txBody>
        </p:sp>
      </p:grpSp>
      <p:grpSp>
        <p:nvGrpSpPr>
          <p:cNvPr id="539" name="Google Shape;539;g6264d13458_0_420"/>
          <p:cNvGrpSpPr/>
          <p:nvPr/>
        </p:nvGrpSpPr>
        <p:grpSpPr>
          <a:xfrm>
            <a:off x="4257289" y="3098268"/>
            <a:ext cx="432392" cy="411130"/>
            <a:chOff x="3157188" y="909150"/>
            <a:chExt cx="470400" cy="470400"/>
          </a:xfrm>
        </p:grpSpPr>
        <p:sp>
          <p:nvSpPr>
            <p:cNvPr id="540" name="Google Shape;540;g6264d13458_0_420"/>
            <p:cNvSpPr/>
            <p:nvPr/>
          </p:nvSpPr>
          <p:spPr>
            <a:xfrm>
              <a:off x="3157188" y="909150"/>
              <a:ext cx="470400" cy="4704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dirty="0"/>
            </a:p>
          </p:txBody>
        </p:sp>
        <p:sp>
          <p:nvSpPr>
            <p:cNvPr id="541" name="Google Shape;541;g6264d13458_0_420"/>
            <p:cNvSpPr/>
            <p:nvPr/>
          </p:nvSpPr>
          <p:spPr>
            <a:xfrm>
              <a:off x="3243138" y="995100"/>
              <a:ext cx="298500" cy="298500"/>
            </a:xfrm>
            <a:prstGeom prst="mathPlus">
              <a:avLst>
                <a:gd name="adj1" fmla="val 99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dirty="0"/>
            </a:p>
          </p:txBody>
        </p:sp>
      </p:grpSp>
      <p:grpSp>
        <p:nvGrpSpPr>
          <p:cNvPr id="542" name="Google Shape;542;g6264d13458_0_420"/>
          <p:cNvGrpSpPr/>
          <p:nvPr/>
        </p:nvGrpSpPr>
        <p:grpSpPr>
          <a:xfrm>
            <a:off x="7477358" y="3098268"/>
            <a:ext cx="432392" cy="411130"/>
            <a:chOff x="3157188" y="909150"/>
            <a:chExt cx="470400" cy="470400"/>
          </a:xfrm>
        </p:grpSpPr>
        <p:sp>
          <p:nvSpPr>
            <p:cNvPr id="543" name="Google Shape;543;g6264d13458_0_420"/>
            <p:cNvSpPr/>
            <p:nvPr/>
          </p:nvSpPr>
          <p:spPr>
            <a:xfrm>
              <a:off x="3157188" y="909150"/>
              <a:ext cx="470400" cy="4704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dirty="0"/>
            </a:p>
          </p:txBody>
        </p:sp>
        <p:sp>
          <p:nvSpPr>
            <p:cNvPr id="544" name="Google Shape;544;g6264d13458_0_420"/>
            <p:cNvSpPr/>
            <p:nvPr/>
          </p:nvSpPr>
          <p:spPr>
            <a:xfrm>
              <a:off x="3243138" y="995100"/>
              <a:ext cx="298500" cy="298500"/>
            </a:xfrm>
            <a:prstGeom prst="mathPlus">
              <a:avLst>
                <a:gd name="adj1" fmla="val 9900"/>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dirty="0"/>
            </a:p>
          </p:txBody>
        </p:sp>
      </p:grpSp>
      <p:grpSp>
        <p:nvGrpSpPr>
          <p:cNvPr id="545" name="Google Shape;545;g6264d13458_0_420"/>
          <p:cNvGrpSpPr/>
          <p:nvPr/>
        </p:nvGrpSpPr>
        <p:grpSpPr>
          <a:xfrm>
            <a:off x="1245267" y="4355450"/>
            <a:ext cx="9668095" cy="1971539"/>
            <a:chOff x="1660800" y="2723938"/>
            <a:chExt cx="5822400" cy="1248600"/>
          </a:xfrm>
        </p:grpSpPr>
        <p:sp>
          <p:nvSpPr>
            <p:cNvPr id="546" name="Google Shape;546;g6264d13458_0_420"/>
            <p:cNvSpPr/>
            <p:nvPr/>
          </p:nvSpPr>
          <p:spPr>
            <a:xfrm rot="10800000">
              <a:off x="1660800" y="2723938"/>
              <a:ext cx="5822400" cy="1248600"/>
            </a:xfrm>
            <a:prstGeom prst="round2SameRect">
              <a:avLst>
                <a:gd name="adj1" fmla="val 18098"/>
                <a:gd name="adj2" fmla="val 0"/>
              </a:avLst>
            </a:prstGeom>
            <a:solidFill>
              <a:srgbClr val="0944A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dirty="0"/>
            </a:p>
          </p:txBody>
        </p:sp>
        <p:sp>
          <p:nvSpPr>
            <p:cNvPr id="547" name="Google Shape;547;g6264d13458_0_420"/>
            <p:cNvSpPr txBox="1"/>
            <p:nvPr/>
          </p:nvSpPr>
          <p:spPr>
            <a:xfrm>
              <a:off x="2583299" y="3086369"/>
              <a:ext cx="3977400" cy="349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ES" sz="2400" b="1" dirty="0">
                  <a:solidFill>
                    <a:srgbClr val="FFFFFF"/>
                  </a:solidFill>
                  <a:latin typeface="Roboto"/>
                  <a:ea typeface="Roboto"/>
                  <a:cs typeface="Roboto"/>
                  <a:sym typeface="Roboto"/>
                </a:rPr>
                <a:t>OBTENEMOS UN NUEVO DATASET</a:t>
              </a:r>
            </a:p>
          </p:txBody>
        </p:sp>
      </p:grpSp>
      <p:sp>
        <p:nvSpPr>
          <p:cNvPr id="22" name="Google Shape;535;g6264d13458_0_420">
            <a:extLst>
              <a:ext uri="{FF2B5EF4-FFF2-40B4-BE49-F238E27FC236}">
                <a16:creationId xmlns:a16="http://schemas.microsoft.com/office/drawing/2014/main" id="{A5873251-694D-4913-8A97-D8007706370B}"/>
              </a:ext>
            </a:extLst>
          </p:cNvPr>
          <p:cNvSpPr txBox="1"/>
          <p:nvPr/>
        </p:nvSpPr>
        <p:spPr>
          <a:xfrm>
            <a:off x="8129955" y="2372086"/>
            <a:ext cx="2639977" cy="726182"/>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ES" sz="2400" b="1" dirty="0">
                <a:solidFill>
                  <a:srgbClr val="FFFFFF"/>
                </a:solidFill>
                <a:latin typeface="Roboto"/>
                <a:ea typeface="Roboto"/>
                <a:cs typeface="Roboto"/>
                <a:sym typeface="Roboto"/>
              </a:rPr>
              <a:t>Balanceamos </a:t>
            </a:r>
          </a:p>
          <a:p>
            <a:pPr marL="0" lvl="0" indent="0" algn="ctr" rtl="0">
              <a:spcBef>
                <a:spcPts val="0"/>
              </a:spcBef>
              <a:spcAft>
                <a:spcPts val="0"/>
              </a:spcAft>
              <a:buNone/>
            </a:pPr>
            <a:r>
              <a:rPr lang="es-ES" sz="2400" b="1" dirty="0">
                <a:solidFill>
                  <a:srgbClr val="FFFFFF"/>
                </a:solidFill>
                <a:latin typeface="Roboto"/>
                <a:ea typeface="Roboto"/>
                <a:cs typeface="Roboto"/>
                <a:sym typeface="Roboto"/>
              </a:rPr>
              <a:t>las</a:t>
            </a:r>
          </a:p>
          <a:p>
            <a:pPr marL="0" lvl="0" indent="0" algn="ctr" rtl="0">
              <a:spcBef>
                <a:spcPts val="0"/>
              </a:spcBef>
              <a:spcAft>
                <a:spcPts val="0"/>
              </a:spcAft>
              <a:buNone/>
            </a:pPr>
            <a:r>
              <a:rPr lang="es-ES" sz="2400" b="1" dirty="0">
                <a:solidFill>
                  <a:srgbClr val="FFFFFF"/>
                </a:solidFill>
                <a:latin typeface="Roboto"/>
                <a:ea typeface="Roboto"/>
                <a:cs typeface="Roboto"/>
                <a:sym typeface="Roboto"/>
              </a:rPr>
              <a:t>nacionalidades</a:t>
            </a:r>
            <a:endParaRPr sz="2400" dirty="0">
              <a:solidFill>
                <a:srgbClr val="FFFFFF"/>
              </a:solidFill>
              <a:latin typeface="Roboto"/>
              <a:ea typeface="Roboto"/>
              <a:cs typeface="Roboto"/>
              <a:sym typeface="Roboto"/>
            </a:endParaRPr>
          </a:p>
        </p:txBody>
      </p:sp>
      <p:sp>
        <p:nvSpPr>
          <p:cNvPr id="23" name="Google Shape;532;g6264d13458_0_420">
            <a:extLst>
              <a:ext uri="{FF2B5EF4-FFF2-40B4-BE49-F238E27FC236}">
                <a16:creationId xmlns:a16="http://schemas.microsoft.com/office/drawing/2014/main" id="{88032861-5BF1-4A84-B01E-37061399264A}"/>
              </a:ext>
            </a:extLst>
          </p:cNvPr>
          <p:cNvSpPr txBox="1"/>
          <p:nvPr/>
        </p:nvSpPr>
        <p:spPr>
          <a:xfrm>
            <a:off x="4966325" y="2358391"/>
            <a:ext cx="2444374" cy="726182"/>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ES" sz="2400" b="1" dirty="0">
                <a:solidFill>
                  <a:srgbClr val="FFFFFF"/>
                </a:solidFill>
                <a:latin typeface="Roboto"/>
                <a:ea typeface="Roboto"/>
                <a:cs typeface="Roboto"/>
                <a:sym typeface="Roboto"/>
              </a:rPr>
              <a:t>Balanceamos</a:t>
            </a:r>
          </a:p>
          <a:p>
            <a:pPr marL="0" lvl="0" indent="0" algn="ctr" rtl="0">
              <a:spcBef>
                <a:spcPts val="0"/>
              </a:spcBef>
              <a:spcAft>
                <a:spcPts val="0"/>
              </a:spcAft>
              <a:buNone/>
            </a:pPr>
            <a:r>
              <a:rPr lang="es-ES" sz="2400" b="1" dirty="0">
                <a:solidFill>
                  <a:srgbClr val="FFFFFF"/>
                </a:solidFill>
                <a:latin typeface="Roboto"/>
                <a:ea typeface="Roboto"/>
                <a:cs typeface="Roboto"/>
                <a:sym typeface="Roboto"/>
              </a:rPr>
              <a:t>las</a:t>
            </a:r>
          </a:p>
          <a:p>
            <a:pPr marL="0" lvl="0" indent="0" algn="ctr" rtl="0">
              <a:spcBef>
                <a:spcPts val="0"/>
              </a:spcBef>
              <a:spcAft>
                <a:spcPts val="0"/>
              </a:spcAft>
              <a:buNone/>
            </a:pPr>
            <a:r>
              <a:rPr lang="es-ES" sz="2400" b="1" dirty="0">
                <a:solidFill>
                  <a:srgbClr val="FFFFFF"/>
                </a:solidFill>
                <a:latin typeface="Roboto"/>
                <a:ea typeface="Roboto"/>
                <a:cs typeface="Roboto"/>
                <a:sym typeface="Roboto"/>
              </a:rPr>
              <a:t>categorías</a:t>
            </a:r>
            <a:endParaRPr sz="2400" b="1" dirty="0">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0" name="Google Shape;590;g60d7a121c4_0_67">
            <a:extLst>
              <a:ext uri="{FF2B5EF4-FFF2-40B4-BE49-F238E27FC236}">
                <a16:creationId xmlns:a16="http://schemas.microsoft.com/office/drawing/2014/main" id="{D2D34953-1489-4EBA-BE6C-6FC758BFA057}"/>
              </a:ext>
            </a:extLst>
          </p:cNvPr>
          <p:cNvSpPr/>
          <p:nvPr/>
        </p:nvSpPr>
        <p:spPr>
          <a:xfrm>
            <a:off x="0" y="893"/>
            <a:ext cx="12192000" cy="1399200"/>
          </a:xfrm>
          <a:prstGeom prst="rect">
            <a:avLst/>
          </a:prstGeom>
          <a:solidFill>
            <a:srgbClr val="003580"/>
          </a:solidFill>
          <a:ln>
            <a:noFill/>
          </a:ln>
        </p:spPr>
        <p:txBody>
          <a:bodyPr spcFirstLastPara="1" wrap="square" lIns="91425" tIns="45700" rIns="91425" bIns="45700" anchor="ctr" anchorCtr="0">
            <a:noAutofit/>
          </a:bodyPr>
          <a:lstStyle/>
          <a:p>
            <a:pPr lvl="0" algn="ctr">
              <a:buClr>
                <a:schemeClr val="lt1"/>
              </a:buClr>
              <a:buSzPts val="700"/>
            </a:pPr>
            <a:r>
              <a:rPr lang="es-ES" sz="4800" b="1" dirty="0">
                <a:solidFill>
                  <a:schemeClr val="lt1"/>
                </a:solidFill>
              </a:rPr>
              <a:t>Aplicamos 8 modelos de clasificación </a:t>
            </a:r>
          </a:p>
        </p:txBody>
      </p:sp>
      <p:sp>
        <p:nvSpPr>
          <p:cNvPr id="21" name="Google Shape;301;p10">
            <a:extLst>
              <a:ext uri="{FF2B5EF4-FFF2-40B4-BE49-F238E27FC236}">
                <a16:creationId xmlns:a16="http://schemas.microsoft.com/office/drawing/2014/main" id="{78B1C5B7-71AB-4422-A90C-24149ED8CF17}"/>
              </a:ext>
            </a:extLst>
          </p:cNvPr>
          <p:cNvSpPr txBox="1"/>
          <p:nvPr/>
        </p:nvSpPr>
        <p:spPr>
          <a:xfrm>
            <a:off x="457200" y="1639545"/>
            <a:ext cx="11448105" cy="492735"/>
          </a:xfrm>
          <a:prstGeom prst="rect">
            <a:avLst/>
          </a:prstGeom>
          <a:noFill/>
          <a:ln>
            <a:noFill/>
          </a:ln>
        </p:spPr>
        <p:txBody>
          <a:bodyPr spcFirstLastPara="1" wrap="square" lIns="91425" tIns="91425" rIns="91425" bIns="91425" anchor="t" anchorCtr="0">
            <a:noAutofit/>
          </a:bodyPr>
          <a:lstStyle/>
          <a:p>
            <a:pPr marL="457200">
              <a:spcAft>
                <a:spcPts val="1200"/>
              </a:spcAft>
            </a:pPr>
            <a:r>
              <a:rPr lang="es-ES" sz="2000" b="1" dirty="0">
                <a:solidFill>
                  <a:srgbClr val="20124D"/>
                </a:solidFill>
                <a:latin typeface="Calibri" panose="020F0502020204030204" pitchFamily="34" charset="0"/>
                <a:cs typeface="Calibri" panose="020F0502020204030204" pitchFamily="34" charset="0"/>
              </a:rPr>
              <a:t>Tras aplicar diferentes modelos de clasificación, el modelo que mejor se ajusta es la Regresión logística con una Accuracy de 0,6554.  </a:t>
            </a:r>
          </a:p>
          <a:p>
            <a:pPr marL="457200">
              <a:spcAft>
                <a:spcPts val="1200"/>
              </a:spcAft>
            </a:pPr>
            <a:endParaRPr lang="es-ES" sz="2000" b="1" dirty="0">
              <a:solidFill>
                <a:srgbClr val="20124D"/>
              </a:solidFill>
              <a:latin typeface="Calibri" panose="020F0502020204030204" pitchFamily="34" charset="0"/>
              <a:cs typeface="Calibri" panose="020F0502020204030204" pitchFamily="34" charset="0"/>
            </a:endParaRPr>
          </a:p>
          <a:p>
            <a:pPr marL="457200"/>
            <a:endParaRPr lang="es-ES" sz="2400" dirty="0">
              <a:solidFill>
                <a:srgbClr val="20124D"/>
              </a:solidFill>
            </a:endParaRPr>
          </a:p>
        </p:txBody>
      </p:sp>
      <p:pic>
        <p:nvPicPr>
          <p:cNvPr id="13" name="Imagen 12">
            <a:extLst>
              <a:ext uri="{FF2B5EF4-FFF2-40B4-BE49-F238E27FC236}">
                <a16:creationId xmlns:a16="http://schemas.microsoft.com/office/drawing/2014/main" id="{8B0CE243-986F-4352-8800-02339E3101F0}"/>
              </a:ext>
            </a:extLst>
          </p:cNvPr>
          <p:cNvPicPr>
            <a:picLocks noChangeAspect="1"/>
          </p:cNvPicPr>
          <p:nvPr/>
        </p:nvPicPr>
        <p:blipFill>
          <a:blip r:embed="rId3"/>
          <a:stretch>
            <a:fillRect/>
          </a:stretch>
        </p:blipFill>
        <p:spPr>
          <a:xfrm>
            <a:off x="10829653" y="6369735"/>
            <a:ext cx="1254587" cy="366258"/>
          </a:xfrm>
          <a:prstGeom prst="rect">
            <a:avLst/>
          </a:prstGeom>
        </p:spPr>
      </p:pic>
      <p:pic>
        <p:nvPicPr>
          <p:cNvPr id="2" name="Imagen 1">
            <a:extLst>
              <a:ext uri="{FF2B5EF4-FFF2-40B4-BE49-F238E27FC236}">
                <a16:creationId xmlns:a16="http://schemas.microsoft.com/office/drawing/2014/main" id="{EB6893E1-B047-48BE-973F-F8CD6D98CDAA}"/>
              </a:ext>
            </a:extLst>
          </p:cNvPr>
          <p:cNvPicPr>
            <a:picLocks noChangeAspect="1"/>
          </p:cNvPicPr>
          <p:nvPr/>
        </p:nvPicPr>
        <p:blipFill>
          <a:blip r:embed="rId4"/>
          <a:stretch>
            <a:fillRect/>
          </a:stretch>
        </p:blipFill>
        <p:spPr>
          <a:xfrm>
            <a:off x="6029606" y="2765287"/>
            <a:ext cx="5865326" cy="3604447"/>
          </a:xfrm>
          <a:prstGeom prst="rect">
            <a:avLst/>
          </a:prstGeom>
        </p:spPr>
      </p:pic>
      <p:pic>
        <p:nvPicPr>
          <p:cNvPr id="3" name="Imagen 2">
            <a:extLst>
              <a:ext uri="{FF2B5EF4-FFF2-40B4-BE49-F238E27FC236}">
                <a16:creationId xmlns:a16="http://schemas.microsoft.com/office/drawing/2014/main" id="{1538EF5A-ADB5-4925-86AC-9B5DD6D6C680}"/>
              </a:ext>
            </a:extLst>
          </p:cNvPr>
          <p:cNvPicPr>
            <a:picLocks noChangeAspect="1"/>
          </p:cNvPicPr>
          <p:nvPr/>
        </p:nvPicPr>
        <p:blipFill>
          <a:blip r:embed="rId5"/>
          <a:stretch>
            <a:fillRect/>
          </a:stretch>
        </p:blipFill>
        <p:spPr>
          <a:xfrm>
            <a:off x="989645" y="2765288"/>
            <a:ext cx="4660094" cy="3604447"/>
          </a:xfrm>
          <a:prstGeom prst="rect">
            <a:avLst/>
          </a:prstGeom>
        </p:spPr>
      </p:pic>
      <p:sp>
        <p:nvSpPr>
          <p:cNvPr id="16" name="Rectángulo 15">
            <a:extLst>
              <a:ext uri="{FF2B5EF4-FFF2-40B4-BE49-F238E27FC236}">
                <a16:creationId xmlns:a16="http://schemas.microsoft.com/office/drawing/2014/main" id="{CE8ECFF3-ABEC-491B-AC01-CA6A46B25F6C}"/>
              </a:ext>
            </a:extLst>
          </p:cNvPr>
          <p:cNvSpPr/>
          <p:nvPr/>
        </p:nvSpPr>
        <p:spPr>
          <a:xfrm>
            <a:off x="890434" y="2740606"/>
            <a:ext cx="4858515" cy="92345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370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35"/>
          <p:cNvSpPr/>
          <p:nvPr/>
        </p:nvSpPr>
        <p:spPr>
          <a:xfrm>
            <a:off x="0" y="894"/>
            <a:ext cx="12192000" cy="156665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601" name="Google Shape;601;p35"/>
          <p:cNvSpPr txBox="1"/>
          <p:nvPr/>
        </p:nvSpPr>
        <p:spPr>
          <a:xfrm>
            <a:off x="540749" y="290116"/>
            <a:ext cx="10116364" cy="1130022"/>
          </a:xfrm>
          <a:prstGeom prst="rect">
            <a:avLst/>
          </a:prstGeom>
          <a:noFill/>
          <a:ln>
            <a:noFill/>
          </a:ln>
        </p:spPr>
        <p:txBody>
          <a:bodyPr spcFirstLastPara="1" wrap="square" lIns="91425" tIns="91425" rIns="91425" bIns="91425" anchor="t" anchorCtr="0">
            <a:noAutofit/>
          </a:bodyPr>
          <a:lstStyle/>
          <a:p>
            <a:r>
              <a:rPr lang="es-ES" sz="4800" b="1" dirty="0">
                <a:solidFill>
                  <a:schemeClr val="lt1"/>
                </a:solidFill>
              </a:rPr>
              <a:t>MEJORANDO EL MODELO</a:t>
            </a:r>
          </a:p>
          <a:p>
            <a:pPr marL="0" lvl="0" indent="0" algn="l" rtl="0">
              <a:spcBef>
                <a:spcPts val="0"/>
              </a:spcBef>
              <a:spcAft>
                <a:spcPts val="0"/>
              </a:spcAft>
              <a:buNone/>
            </a:pPr>
            <a:endParaRPr lang="es-ES" sz="4800" b="1" dirty="0">
              <a:solidFill>
                <a:schemeClr val="bg1"/>
              </a:solidFill>
            </a:endParaRPr>
          </a:p>
          <a:p>
            <a:pPr marL="0" lvl="0" indent="0" algn="l" rtl="0">
              <a:spcBef>
                <a:spcPts val="0"/>
              </a:spcBef>
              <a:spcAft>
                <a:spcPts val="0"/>
              </a:spcAft>
              <a:buNone/>
            </a:pPr>
            <a:endParaRPr lang="es-ES" sz="4800" b="1" dirty="0">
              <a:solidFill>
                <a:schemeClr val="bg1"/>
              </a:solidFill>
            </a:endParaRPr>
          </a:p>
        </p:txBody>
      </p:sp>
      <p:pic>
        <p:nvPicPr>
          <p:cNvPr id="9" name="Google Shape;234;p4">
            <a:extLst>
              <a:ext uri="{FF2B5EF4-FFF2-40B4-BE49-F238E27FC236}">
                <a16:creationId xmlns:a16="http://schemas.microsoft.com/office/drawing/2014/main" id="{6A690AC3-AAD9-4D93-9403-7521DD4ABFD9}"/>
              </a:ext>
            </a:extLst>
          </p:cNvPr>
          <p:cNvPicPr preferRelativeResize="0"/>
          <p:nvPr/>
        </p:nvPicPr>
        <p:blipFill>
          <a:blip r:embed="rId3">
            <a:alphaModFix/>
          </a:blip>
          <a:stretch>
            <a:fillRect/>
          </a:stretch>
        </p:blipFill>
        <p:spPr>
          <a:xfrm>
            <a:off x="540750" y="1785555"/>
            <a:ext cx="6643821" cy="1535341"/>
          </a:xfrm>
          <a:prstGeom prst="rect">
            <a:avLst/>
          </a:prstGeom>
          <a:noFill/>
          <a:ln>
            <a:noFill/>
          </a:ln>
        </p:spPr>
      </p:pic>
      <p:pic>
        <p:nvPicPr>
          <p:cNvPr id="11" name="Google Shape;237;p4">
            <a:extLst>
              <a:ext uri="{FF2B5EF4-FFF2-40B4-BE49-F238E27FC236}">
                <a16:creationId xmlns:a16="http://schemas.microsoft.com/office/drawing/2014/main" id="{66088E86-328B-47E1-878C-D59CEAE0DB7B}"/>
              </a:ext>
            </a:extLst>
          </p:cNvPr>
          <p:cNvPicPr preferRelativeResize="0"/>
          <p:nvPr/>
        </p:nvPicPr>
        <p:blipFill>
          <a:blip r:embed="rId4">
            <a:alphaModFix/>
          </a:blip>
          <a:stretch>
            <a:fillRect/>
          </a:stretch>
        </p:blipFill>
        <p:spPr>
          <a:xfrm>
            <a:off x="540749" y="3430822"/>
            <a:ext cx="6643821" cy="1418239"/>
          </a:xfrm>
          <a:prstGeom prst="rect">
            <a:avLst/>
          </a:prstGeom>
          <a:solidFill>
            <a:schemeClr val="accent4">
              <a:lumMod val="40000"/>
              <a:lumOff val="60000"/>
            </a:schemeClr>
          </a:solidFill>
          <a:ln>
            <a:noFill/>
          </a:ln>
        </p:spPr>
      </p:pic>
      <p:pic>
        <p:nvPicPr>
          <p:cNvPr id="16" name="Google Shape;236;p4">
            <a:extLst>
              <a:ext uri="{FF2B5EF4-FFF2-40B4-BE49-F238E27FC236}">
                <a16:creationId xmlns:a16="http://schemas.microsoft.com/office/drawing/2014/main" id="{3C77AF8F-60EC-45DA-82EC-F62583312AF4}"/>
              </a:ext>
            </a:extLst>
          </p:cNvPr>
          <p:cNvPicPr preferRelativeResize="0"/>
          <p:nvPr/>
        </p:nvPicPr>
        <p:blipFill>
          <a:blip r:embed="rId5">
            <a:alphaModFix/>
          </a:blip>
          <a:stretch>
            <a:fillRect/>
          </a:stretch>
        </p:blipFill>
        <p:spPr>
          <a:xfrm>
            <a:off x="549235" y="4933613"/>
            <a:ext cx="6643821" cy="1418239"/>
          </a:xfrm>
          <a:prstGeom prst="rect">
            <a:avLst/>
          </a:prstGeom>
          <a:noFill/>
          <a:ln>
            <a:noFill/>
          </a:ln>
        </p:spPr>
      </p:pic>
      <p:pic>
        <p:nvPicPr>
          <p:cNvPr id="10" name="Imagen 9">
            <a:extLst>
              <a:ext uri="{FF2B5EF4-FFF2-40B4-BE49-F238E27FC236}">
                <a16:creationId xmlns:a16="http://schemas.microsoft.com/office/drawing/2014/main" id="{3BED8543-32DB-443A-BB4B-A7FE8CC018D5}"/>
              </a:ext>
            </a:extLst>
          </p:cNvPr>
          <p:cNvPicPr>
            <a:picLocks noChangeAspect="1"/>
          </p:cNvPicPr>
          <p:nvPr/>
        </p:nvPicPr>
        <p:blipFill>
          <a:blip r:embed="rId6"/>
          <a:stretch>
            <a:fillRect/>
          </a:stretch>
        </p:blipFill>
        <p:spPr>
          <a:xfrm>
            <a:off x="10829653" y="6369735"/>
            <a:ext cx="1254587" cy="366258"/>
          </a:xfrm>
          <a:prstGeom prst="rect">
            <a:avLst/>
          </a:prstGeom>
        </p:spPr>
      </p:pic>
      <p:sp>
        <p:nvSpPr>
          <p:cNvPr id="12" name="CuadroTexto 11">
            <a:extLst>
              <a:ext uri="{FF2B5EF4-FFF2-40B4-BE49-F238E27FC236}">
                <a16:creationId xmlns:a16="http://schemas.microsoft.com/office/drawing/2014/main" id="{EEA90318-1275-4663-951F-CAF7B8E5AAB8}"/>
              </a:ext>
            </a:extLst>
          </p:cNvPr>
          <p:cNvSpPr txBox="1"/>
          <p:nvPr/>
        </p:nvSpPr>
        <p:spPr>
          <a:xfrm>
            <a:off x="1044855" y="4932151"/>
            <a:ext cx="5956885" cy="1323439"/>
          </a:xfrm>
          <a:prstGeom prst="rect">
            <a:avLst/>
          </a:prstGeom>
          <a:noFill/>
        </p:spPr>
        <p:txBody>
          <a:bodyPr wrap="square" rtlCol="0">
            <a:spAutoFit/>
          </a:bodyPr>
          <a:lstStyle/>
          <a:p>
            <a:pPr algn="ctr"/>
            <a:r>
              <a:rPr lang="es-ES" sz="2500" dirty="0">
                <a:solidFill>
                  <a:schemeClr val="bg1"/>
                </a:solidFill>
              </a:rPr>
              <a:t>REDUCCIÓN DE VARIABLES</a:t>
            </a:r>
          </a:p>
          <a:p>
            <a:pPr algn="ctr"/>
            <a:r>
              <a:rPr lang="es-ES" sz="1500" dirty="0">
                <a:solidFill>
                  <a:schemeClr val="bg1"/>
                </a:solidFill>
              </a:rPr>
              <a:t> </a:t>
            </a:r>
          </a:p>
          <a:p>
            <a:pPr algn="ctr"/>
            <a:r>
              <a:rPr lang="es-ES" sz="2000" dirty="0">
                <a:solidFill>
                  <a:schemeClr val="bg1"/>
                </a:solidFill>
              </a:rPr>
              <a:t>Eliminando aquellas variables que no aportan </a:t>
            </a:r>
          </a:p>
          <a:p>
            <a:pPr algn="ctr"/>
            <a:r>
              <a:rPr lang="es-ES" sz="2000" dirty="0">
                <a:solidFill>
                  <a:schemeClr val="bg1"/>
                </a:solidFill>
              </a:rPr>
              <a:t>nada al modelo conseguimos mejorarlo mucho.</a:t>
            </a:r>
          </a:p>
        </p:txBody>
      </p:sp>
      <p:sp>
        <p:nvSpPr>
          <p:cNvPr id="13" name="CuadroTexto 12">
            <a:extLst>
              <a:ext uri="{FF2B5EF4-FFF2-40B4-BE49-F238E27FC236}">
                <a16:creationId xmlns:a16="http://schemas.microsoft.com/office/drawing/2014/main" id="{7B7BAF92-7B03-46AD-B9CE-9ACDDDED380C}"/>
              </a:ext>
            </a:extLst>
          </p:cNvPr>
          <p:cNvSpPr txBox="1"/>
          <p:nvPr/>
        </p:nvSpPr>
        <p:spPr>
          <a:xfrm>
            <a:off x="1236591" y="1785554"/>
            <a:ext cx="5252135" cy="1323439"/>
          </a:xfrm>
          <a:prstGeom prst="rect">
            <a:avLst/>
          </a:prstGeom>
          <a:noFill/>
        </p:spPr>
        <p:txBody>
          <a:bodyPr wrap="square" rtlCol="0">
            <a:spAutoFit/>
          </a:bodyPr>
          <a:lstStyle/>
          <a:p>
            <a:pPr algn="ctr"/>
            <a:r>
              <a:rPr lang="es-ES" sz="2500" dirty="0">
                <a:solidFill>
                  <a:schemeClr val="bg1"/>
                </a:solidFill>
              </a:rPr>
              <a:t>GRUPOS DE VARIABLES </a:t>
            </a:r>
          </a:p>
          <a:p>
            <a:pPr algn="ctr"/>
            <a:endParaRPr lang="es-ES" sz="1500" dirty="0">
              <a:solidFill>
                <a:schemeClr val="bg1"/>
              </a:solidFill>
            </a:endParaRPr>
          </a:p>
          <a:p>
            <a:pPr algn="ctr"/>
            <a:r>
              <a:rPr lang="es-ES" sz="2000" dirty="0">
                <a:solidFill>
                  <a:schemeClr val="bg1"/>
                </a:solidFill>
              </a:rPr>
              <a:t>Hay ciertas combinaciones de variables </a:t>
            </a:r>
          </a:p>
          <a:p>
            <a:pPr algn="ctr"/>
            <a:r>
              <a:rPr lang="es-ES" sz="2000" dirty="0">
                <a:solidFill>
                  <a:schemeClr val="bg1"/>
                </a:solidFill>
              </a:rPr>
              <a:t>que permiten mejorar levemente el modelo </a:t>
            </a:r>
          </a:p>
        </p:txBody>
      </p:sp>
      <p:sp>
        <p:nvSpPr>
          <p:cNvPr id="18" name="Rectángulo 17">
            <a:extLst>
              <a:ext uri="{FF2B5EF4-FFF2-40B4-BE49-F238E27FC236}">
                <a16:creationId xmlns:a16="http://schemas.microsoft.com/office/drawing/2014/main" id="{F55545D4-AAA8-4065-A824-DD94565C7D5E}"/>
              </a:ext>
            </a:extLst>
          </p:cNvPr>
          <p:cNvSpPr/>
          <p:nvPr/>
        </p:nvSpPr>
        <p:spPr>
          <a:xfrm>
            <a:off x="7514755" y="1785554"/>
            <a:ext cx="4318015" cy="4566297"/>
          </a:xfrm>
          <a:prstGeom prst="rect">
            <a:avLst/>
          </a:prstGeom>
          <a:solidFill>
            <a:srgbClr val="FFC000"/>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FFFFFF"/>
              </a:solidFill>
              <a:effectLst/>
              <a:uLnTx/>
              <a:uFillTx/>
              <a:latin typeface="Arial"/>
              <a:ea typeface="+mn-ea"/>
              <a:cs typeface="+mn-cs"/>
            </a:endParaRPr>
          </a:p>
        </p:txBody>
      </p:sp>
      <p:sp>
        <p:nvSpPr>
          <p:cNvPr id="19" name="CuadroTexto 18">
            <a:extLst>
              <a:ext uri="{FF2B5EF4-FFF2-40B4-BE49-F238E27FC236}">
                <a16:creationId xmlns:a16="http://schemas.microsoft.com/office/drawing/2014/main" id="{F2600E0F-EF71-49DD-8841-6854D9FA4350}"/>
              </a:ext>
            </a:extLst>
          </p:cNvPr>
          <p:cNvSpPr txBox="1"/>
          <p:nvPr/>
        </p:nvSpPr>
        <p:spPr>
          <a:xfrm>
            <a:off x="7983954" y="2910069"/>
            <a:ext cx="3558428" cy="1938992"/>
          </a:xfrm>
          <a:prstGeom prst="rect">
            <a:avLst/>
          </a:prstGeom>
          <a:noFill/>
        </p:spPr>
        <p:txBody>
          <a:bodyPr wrap="square" rtlCol="0">
            <a:spAutoFit/>
          </a:bodyPr>
          <a:lstStyle/>
          <a:p>
            <a:pPr algn="ctr"/>
            <a:r>
              <a:rPr lang="es-ES" sz="6000" dirty="0">
                <a:solidFill>
                  <a:schemeClr val="bg1"/>
                </a:solidFill>
              </a:rPr>
              <a:t>Accuracy 0,692</a:t>
            </a:r>
          </a:p>
        </p:txBody>
      </p:sp>
      <p:sp>
        <p:nvSpPr>
          <p:cNvPr id="14" name="CuadroTexto 13">
            <a:extLst>
              <a:ext uri="{FF2B5EF4-FFF2-40B4-BE49-F238E27FC236}">
                <a16:creationId xmlns:a16="http://schemas.microsoft.com/office/drawing/2014/main" id="{9F46A91A-F3D4-4ABC-80A3-CE17B5394230}"/>
              </a:ext>
            </a:extLst>
          </p:cNvPr>
          <p:cNvSpPr txBox="1"/>
          <p:nvPr/>
        </p:nvSpPr>
        <p:spPr>
          <a:xfrm>
            <a:off x="512079" y="3283416"/>
            <a:ext cx="6837583" cy="1400383"/>
          </a:xfrm>
          <a:prstGeom prst="rect">
            <a:avLst/>
          </a:prstGeom>
          <a:noFill/>
        </p:spPr>
        <p:txBody>
          <a:bodyPr wrap="square" rtlCol="0">
            <a:spAutoFit/>
          </a:bodyPr>
          <a:lstStyle/>
          <a:p>
            <a:pPr algn="ctr"/>
            <a:r>
              <a:rPr lang="es-ES" sz="2500" dirty="0">
                <a:solidFill>
                  <a:schemeClr val="bg1"/>
                </a:solidFill>
              </a:rPr>
              <a:t>STACKING</a:t>
            </a:r>
            <a:r>
              <a:rPr lang="es-ES" sz="3000" dirty="0">
                <a:solidFill>
                  <a:schemeClr val="bg1"/>
                </a:solidFill>
              </a:rPr>
              <a:t> </a:t>
            </a:r>
          </a:p>
          <a:p>
            <a:pPr algn="ctr"/>
            <a:endParaRPr lang="es-ES" sz="1500" dirty="0">
              <a:solidFill>
                <a:schemeClr val="bg1"/>
              </a:solidFill>
            </a:endParaRPr>
          </a:p>
          <a:p>
            <a:pPr algn="ctr"/>
            <a:r>
              <a:rPr lang="es-ES" sz="2000" dirty="0">
                <a:solidFill>
                  <a:schemeClr val="bg1"/>
                </a:solidFill>
              </a:rPr>
              <a:t>Introducimos en una regresión logística nuevas columnas compuestas por las predicciones de modelos previos</a:t>
            </a:r>
          </a:p>
        </p:txBody>
      </p:sp>
    </p:spTree>
    <p:extLst>
      <p:ext uri="{BB962C8B-B14F-4D97-AF65-F5344CB8AC3E}">
        <p14:creationId xmlns:p14="http://schemas.microsoft.com/office/powerpoint/2010/main" val="6671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5" name="Google Shape;435;p17"/>
          <p:cNvSpPr txBox="1"/>
          <p:nvPr/>
        </p:nvSpPr>
        <p:spPr>
          <a:xfrm>
            <a:off x="286512" y="5592600"/>
            <a:ext cx="10776290" cy="12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4800" b="1" dirty="0">
                <a:solidFill>
                  <a:srgbClr val="20124D"/>
                </a:solidFill>
              </a:rPr>
              <a:t>Modelo de recomendación</a:t>
            </a:r>
          </a:p>
        </p:txBody>
      </p:sp>
      <p:pic>
        <p:nvPicPr>
          <p:cNvPr id="8" name="Imagen 7">
            <a:extLst>
              <a:ext uri="{FF2B5EF4-FFF2-40B4-BE49-F238E27FC236}">
                <a16:creationId xmlns:a16="http://schemas.microsoft.com/office/drawing/2014/main" id="{26AB17E2-D283-4DF7-8C25-4CA1A3AE5C87}"/>
              </a:ext>
            </a:extLst>
          </p:cNvPr>
          <p:cNvPicPr>
            <a:picLocks noChangeAspect="1"/>
          </p:cNvPicPr>
          <p:nvPr/>
        </p:nvPicPr>
        <p:blipFill>
          <a:blip r:embed="rId3"/>
          <a:stretch>
            <a:fillRect/>
          </a:stretch>
        </p:blipFill>
        <p:spPr>
          <a:xfrm>
            <a:off x="10829653" y="6369735"/>
            <a:ext cx="1254587" cy="366258"/>
          </a:xfrm>
          <a:prstGeom prst="rect">
            <a:avLst/>
          </a:prstGeom>
        </p:spPr>
      </p:pic>
      <p:pic>
        <p:nvPicPr>
          <p:cNvPr id="2050" name="Picture 2">
            <a:extLst>
              <a:ext uri="{FF2B5EF4-FFF2-40B4-BE49-F238E27FC236}">
                <a16:creationId xmlns:a16="http://schemas.microsoft.com/office/drawing/2014/main" id="{C0EB4FE2-275A-452F-9529-8792ACE42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539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716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35"/>
          <p:cNvSpPr/>
          <p:nvPr/>
        </p:nvSpPr>
        <p:spPr>
          <a:xfrm>
            <a:off x="0" y="892"/>
            <a:ext cx="5048250" cy="6857107"/>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chemeClr val="lt1"/>
              </a:solidFill>
              <a:latin typeface="Arial"/>
              <a:ea typeface="Arial"/>
              <a:cs typeface="Arial"/>
              <a:sym typeface="Arial"/>
            </a:endParaRPr>
          </a:p>
        </p:txBody>
      </p:sp>
      <p:sp>
        <p:nvSpPr>
          <p:cNvPr id="601" name="Google Shape;601;p35"/>
          <p:cNvSpPr txBox="1"/>
          <p:nvPr/>
        </p:nvSpPr>
        <p:spPr>
          <a:xfrm>
            <a:off x="620130" y="2853104"/>
            <a:ext cx="4507500" cy="6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dirty="0">
                <a:solidFill>
                  <a:schemeClr val="bg1"/>
                </a:solidFill>
              </a:rPr>
              <a:t>Conclusiones</a:t>
            </a:r>
            <a:endParaRPr sz="2400" b="1" dirty="0">
              <a:solidFill>
                <a:schemeClr val="bg1"/>
              </a:solidFill>
              <a:latin typeface="Calibri"/>
              <a:ea typeface="Calibri"/>
              <a:cs typeface="Calibri"/>
              <a:sym typeface="Calibri"/>
            </a:endParaRPr>
          </a:p>
        </p:txBody>
      </p:sp>
      <p:sp>
        <p:nvSpPr>
          <p:cNvPr id="17" name="CuadroTexto 16">
            <a:extLst>
              <a:ext uri="{FF2B5EF4-FFF2-40B4-BE49-F238E27FC236}">
                <a16:creationId xmlns:a16="http://schemas.microsoft.com/office/drawing/2014/main" id="{BBC2C660-8C60-4B9A-A9EF-94EEC3681669}"/>
              </a:ext>
            </a:extLst>
          </p:cNvPr>
          <p:cNvSpPr txBox="1"/>
          <p:nvPr/>
        </p:nvSpPr>
        <p:spPr>
          <a:xfrm>
            <a:off x="7652657" y="2824211"/>
            <a:ext cx="2471057" cy="707886"/>
          </a:xfrm>
          <a:prstGeom prst="rect">
            <a:avLst/>
          </a:prstGeom>
          <a:noFill/>
        </p:spPr>
        <p:txBody>
          <a:bodyPr wrap="square" rtlCol="0">
            <a:spAutoFit/>
          </a:bodyPr>
          <a:lstStyle/>
          <a:p>
            <a:r>
              <a:rPr lang="es-ES" sz="2000" dirty="0">
                <a:solidFill>
                  <a:schemeClr val="tx1"/>
                </a:solidFill>
              </a:rPr>
              <a:t>Pendiente del</a:t>
            </a:r>
            <a:r>
              <a:rPr lang="es-ES" sz="2000" dirty="0">
                <a:solidFill>
                  <a:schemeClr val="bg1"/>
                </a:solidFill>
              </a:rPr>
              <a:t> </a:t>
            </a:r>
            <a:r>
              <a:rPr lang="es-ES" sz="2000" dirty="0">
                <a:solidFill>
                  <a:schemeClr val="tx1"/>
                </a:solidFill>
              </a:rPr>
              <a:t>desarrollo del TFM</a:t>
            </a:r>
          </a:p>
        </p:txBody>
      </p:sp>
      <p:pic>
        <p:nvPicPr>
          <p:cNvPr id="10" name="Imagen 9">
            <a:extLst>
              <a:ext uri="{FF2B5EF4-FFF2-40B4-BE49-F238E27FC236}">
                <a16:creationId xmlns:a16="http://schemas.microsoft.com/office/drawing/2014/main" id="{3BED8543-32DB-443A-BB4B-A7FE8CC018D5}"/>
              </a:ext>
            </a:extLst>
          </p:cNvPr>
          <p:cNvPicPr>
            <a:picLocks noChangeAspect="1"/>
          </p:cNvPicPr>
          <p:nvPr/>
        </p:nvPicPr>
        <p:blipFill>
          <a:blip r:embed="rId3"/>
          <a:stretch>
            <a:fillRect/>
          </a:stretch>
        </p:blipFill>
        <p:spPr>
          <a:xfrm>
            <a:off x="10829653" y="6369735"/>
            <a:ext cx="1254587" cy="366258"/>
          </a:xfrm>
          <a:prstGeom prst="rect">
            <a:avLst/>
          </a:prstGeom>
        </p:spPr>
      </p:pic>
    </p:spTree>
    <p:extLst>
      <p:ext uri="{BB962C8B-B14F-4D97-AF65-F5344CB8AC3E}">
        <p14:creationId xmlns:p14="http://schemas.microsoft.com/office/powerpoint/2010/main" val="186851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36"/>
          <p:cNvPicPr preferRelativeResize="0"/>
          <p:nvPr/>
        </p:nvPicPr>
        <p:blipFill>
          <a:blip r:embed="rId3">
            <a:alphaModFix/>
          </a:blip>
          <a:stretch>
            <a:fillRect/>
          </a:stretch>
        </p:blipFill>
        <p:spPr>
          <a:xfrm>
            <a:off x="11065773" y="5658850"/>
            <a:ext cx="958852" cy="1076700"/>
          </a:xfrm>
          <a:prstGeom prst="rect">
            <a:avLst/>
          </a:prstGeom>
          <a:noFill/>
          <a:ln>
            <a:noFill/>
          </a:ln>
        </p:spPr>
      </p:pic>
      <p:pic>
        <p:nvPicPr>
          <p:cNvPr id="608" name="Google Shape;608;p36"/>
          <p:cNvPicPr preferRelativeResize="0"/>
          <p:nvPr/>
        </p:nvPicPr>
        <p:blipFill>
          <a:blip r:embed="rId4">
            <a:alphaModFix/>
          </a:blip>
          <a:stretch>
            <a:fillRect/>
          </a:stretch>
        </p:blipFill>
        <p:spPr>
          <a:xfrm>
            <a:off x="0" y="2"/>
            <a:ext cx="12192000" cy="6857997"/>
          </a:xfrm>
          <a:prstGeom prst="rect">
            <a:avLst/>
          </a:prstGeom>
          <a:noFill/>
          <a:ln>
            <a:noFill/>
          </a:ln>
        </p:spPr>
      </p:pic>
      <p:sp>
        <p:nvSpPr>
          <p:cNvPr id="609" name="Google Shape;609;p36"/>
          <p:cNvSpPr txBox="1"/>
          <p:nvPr/>
        </p:nvSpPr>
        <p:spPr>
          <a:xfrm>
            <a:off x="163275" y="5265950"/>
            <a:ext cx="5298600" cy="9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4800" b="1" dirty="0">
                <a:solidFill>
                  <a:srgbClr val="20124D"/>
                </a:solidFill>
              </a:rPr>
              <a:t>PREGUNTAS</a:t>
            </a:r>
            <a:endParaRPr sz="4800" b="1" dirty="0">
              <a:solidFill>
                <a:srgbClr val="20124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8"/>
        <p:cNvGrpSpPr/>
        <p:nvPr/>
      </p:nvGrpSpPr>
      <p:grpSpPr>
        <a:xfrm>
          <a:off x="0" y="0"/>
          <a:ext cx="0" cy="0"/>
          <a:chOff x="0" y="0"/>
          <a:chExt cx="0" cy="0"/>
        </a:xfrm>
      </p:grpSpPr>
      <p:sp>
        <p:nvSpPr>
          <p:cNvPr id="219" name="Google Shape;219;p2"/>
          <p:cNvSpPr txBox="1"/>
          <p:nvPr/>
        </p:nvSpPr>
        <p:spPr>
          <a:xfrm>
            <a:off x="6096000" y="5538350"/>
            <a:ext cx="6215700" cy="107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endParaRPr lang="es-ES" sz="4000" b="1" i="0" u="none" strike="noStrike" cap="none" dirty="0">
              <a:solidFill>
                <a:srgbClr val="20124D"/>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000"/>
              <a:buFont typeface="Arial"/>
              <a:buNone/>
            </a:pPr>
            <a:endParaRPr lang="es-ES" sz="4000" b="1" i="0" u="none" strike="noStrike" cap="none" dirty="0">
              <a:solidFill>
                <a:srgbClr val="20124D"/>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000"/>
              <a:buFont typeface="Arial"/>
              <a:buNone/>
            </a:pPr>
            <a:endParaRPr lang="es-ES" sz="4000" b="1" i="0" u="none" strike="noStrike" cap="none" dirty="0">
              <a:solidFill>
                <a:srgbClr val="20124D"/>
              </a:solidFill>
              <a:latin typeface="Calibri"/>
              <a:ea typeface="Calibri"/>
              <a:cs typeface="Calibri"/>
              <a:sym typeface="Calibri"/>
            </a:endParaRPr>
          </a:p>
        </p:txBody>
      </p:sp>
      <p:sp>
        <p:nvSpPr>
          <p:cNvPr id="220" name="Google Shape;220;p2"/>
          <p:cNvSpPr txBox="1"/>
          <p:nvPr/>
        </p:nvSpPr>
        <p:spPr>
          <a:xfrm>
            <a:off x="0" y="0"/>
            <a:ext cx="5477182" cy="6858000"/>
          </a:xfrm>
          <a:prstGeom prst="rect">
            <a:avLst/>
          </a:prstGeom>
          <a:solidFill>
            <a:srgbClr val="00358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4800" b="1" dirty="0">
                <a:solidFill>
                  <a:srgbClr val="20124D"/>
                </a:solidFill>
                <a:latin typeface="Calibri"/>
                <a:ea typeface="Calibri"/>
                <a:cs typeface="Calibri"/>
                <a:sym typeface="Calibri"/>
              </a:rPr>
              <a:t>  </a:t>
            </a:r>
            <a:r>
              <a:rPr lang="es-ES" sz="4800" b="1" dirty="0">
                <a:solidFill>
                  <a:srgbClr val="FFFFFF"/>
                </a:solidFill>
                <a:latin typeface="Calibri"/>
                <a:ea typeface="Calibri"/>
                <a:cs typeface="Calibri"/>
                <a:sym typeface="Calibri"/>
              </a:rPr>
              <a:t>    </a:t>
            </a:r>
            <a:r>
              <a:rPr lang="es-ES" sz="4000" b="1" dirty="0">
                <a:solidFill>
                  <a:srgbClr val="FFFFFF"/>
                </a:solidFill>
                <a:latin typeface="Calibri"/>
                <a:ea typeface="Calibri"/>
                <a:cs typeface="Calibri"/>
                <a:sym typeface="Calibri"/>
              </a:rPr>
              <a:t>  </a:t>
            </a:r>
          </a:p>
          <a:p>
            <a:pPr marL="0" lvl="0" indent="0" algn="ctr" rtl="0">
              <a:spcBef>
                <a:spcPts val="0"/>
              </a:spcBef>
              <a:spcAft>
                <a:spcPts val="0"/>
              </a:spcAft>
              <a:buNone/>
            </a:pPr>
            <a:r>
              <a:rPr lang="es-ES" sz="4000" b="1" dirty="0">
                <a:solidFill>
                  <a:srgbClr val="FFFFFF"/>
                </a:solidFill>
              </a:rPr>
              <a:t>AGENDA</a:t>
            </a:r>
            <a:r>
              <a:rPr lang="es-ES" sz="4000" dirty="0">
                <a:solidFill>
                  <a:srgbClr val="FFFFFF"/>
                </a:solidFill>
              </a:rPr>
              <a:t>   </a:t>
            </a:r>
            <a:r>
              <a:rPr lang="es-ES" sz="3000" dirty="0">
                <a:solidFill>
                  <a:srgbClr val="FFFFFF"/>
                </a:solidFill>
              </a:rPr>
              <a:t>    </a:t>
            </a:r>
          </a:p>
          <a:p>
            <a:pPr marL="0" lvl="0" indent="0" algn="ctr" rtl="0">
              <a:spcBef>
                <a:spcPts val="0"/>
              </a:spcBef>
              <a:spcAft>
                <a:spcPts val="0"/>
              </a:spcAft>
              <a:buNone/>
            </a:pPr>
            <a:r>
              <a:rPr lang="es-ES" sz="3000" dirty="0">
                <a:solidFill>
                  <a:srgbClr val="FFFFFF"/>
                </a:solidFill>
              </a:rPr>
              <a:t> </a:t>
            </a:r>
          </a:p>
          <a:p>
            <a:pPr marL="0" lvl="0" indent="0" algn="ctr" rtl="0">
              <a:spcBef>
                <a:spcPts val="0"/>
              </a:spcBef>
              <a:spcAft>
                <a:spcPts val="0"/>
              </a:spcAft>
              <a:buNone/>
            </a:pPr>
            <a:r>
              <a:rPr lang="es-ES" sz="2000" dirty="0">
                <a:solidFill>
                  <a:srgbClr val="FFFFFF"/>
                </a:solidFill>
              </a:rPr>
              <a:t>1- Reto, idea y oportunidad</a:t>
            </a:r>
          </a:p>
          <a:p>
            <a:pPr marL="0" lvl="0" indent="0" algn="l" rtl="0">
              <a:spcBef>
                <a:spcPts val="0"/>
              </a:spcBef>
              <a:spcAft>
                <a:spcPts val="0"/>
              </a:spcAft>
              <a:buNone/>
            </a:pPr>
            <a:endParaRPr lang="es-ES" sz="2000" dirty="0">
              <a:solidFill>
                <a:srgbClr val="FFFFFF"/>
              </a:solidFill>
            </a:endParaRPr>
          </a:p>
          <a:p>
            <a:pPr marL="457200" indent="457200"/>
            <a:r>
              <a:rPr lang="es-ES" sz="2000" dirty="0">
                <a:solidFill>
                  <a:srgbClr val="FFFFFF"/>
                </a:solidFill>
              </a:rPr>
              <a:t>   2- Exploración del dataset</a:t>
            </a:r>
          </a:p>
          <a:p>
            <a:pPr marL="457200" indent="457200"/>
            <a:r>
              <a:rPr lang="es-ES" sz="2000" dirty="0">
                <a:solidFill>
                  <a:srgbClr val="FFFFFF"/>
                </a:solidFill>
              </a:rPr>
              <a:t>   </a:t>
            </a:r>
          </a:p>
          <a:p>
            <a:pPr marL="457200" indent="457200"/>
            <a:r>
              <a:rPr lang="es-ES" sz="2000" dirty="0">
                <a:solidFill>
                  <a:srgbClr val="FFFFFF"/>
                </a:solidFill>
              </a:rPr>
              <a:t>   3- Creación de nuevas variables</a:t>
            </a:r>
          </a:p>
          <a:p>
            <a:pPr marL="457200" indent="457200"/>
            <a:r>
              <a:rPr lang="es-ES" sz="2000" dirty="0">
                <a:solidFill>
                  <a:srgbClr val="FFFFFF"/>
                </a:solidFill>
              </a:rPr>
              <a:t>	</a:t>
            </a:r>
          </a:p>
          <a:p>
            <a:pPr marL="457200" indent="457200"/>
            <a:r>
              <a:rPr lang="es-ES" sz="2000" dirty="0">
                <a:solidFill>
                  <a:srgbClr val="FFFFFF"/>
                </a:solidFill>
              </a:rPr>
              <a:t>   4-  Análisis de nuestras variables</a:t>
            </a:r>
          </a:p>
          <a:p>
            <a:pPr marL="0" lvl="0" indent="0" algn="l" rtl="0">
              <a:spcBef>
                <a:spcPts val="0"/>
              </a:spcBef>
              <a:spcAft>
                <a:spcPts val="0"/>
              </a:spcAft>
              <a:buNone/>
            </a:pPr>
            <a:endParaRPr lang="es-ES" sz="2000" dirty="0">
              <a:solidFill>
                <a:srgbClr val="FFFFFF"/>
              </a:solidFill>
            </a:endParaRPr>
          </a:p>
          <a:p>
            <a:pPr indent="457200"/>
            <a:r>
              <a:rPr lang="es-ES" sz="2000" dirty="0">
                <a:solidFill>
                  <a:srgbClr val="FFFFFF"/>
                </a:solidFill>
              </a:rPr>
              <a:t>          5- Modelos de clasificación</a:t>
            </a:r>
          </a:p>
          <a:p>
            <a:pPr indent="457200"/>
            <a:endParaRPr lang="es-ES" sz="2000" dirty="0">
              <a:solidFill>
                <a:srgbClr val="FFFFFF"/>
              </a:solidFill>
            </a:endParaRPr>
          </a:p>
          <a:p>
            <a:pPr marL="0" lvl="0" indent="0" algn="l" rtl="0">
              <a:spcBef>
                <a:spcPts val="0"/>
              </a:spcBef>
              <a:spcAft>
                <a:spcPts val="0"/>
              </a:spcAft>
              <a:buNone/>
            </a:pPr>
            <a:r>
              <a:rPr lang="es-ES" sz="2000" dirty="0">
                <a:solidFill>
                  <a:srgbClr val="FFFFFF"/>
                </a:solidFill>
              </a:rPr>
              <a:t>                 6- Conclusiones</a:t>
            </a:r>
          </a:p>
          <a:p>
            <a:pPr marL="0" lvl="0" indent="0" algn="l" rtl="0">
              <a:spcBef>
                <a:spcPts val="0"/>
              </a:spcBef>
              <a:spcAft>
                <a:spcPts val="0"/>
              </a:spcAft>
              <a:buNone/>
            </a:pPr>
            <a:endParaRPr lang="es-ES" sz="2000" dirty="0">
              <a:solidFill>
                <a:srgbClr val="FFFFFF"/>
              </a:solidFill>
            </a:endParaRPr>
          </a:p>
          <a:p>
            <a:pPr marL="0" lvl="0" indent="0" algn="l" rtl="0">
              <a:spcBef>
                <a:spcPts val="0"/>
              </a:spcBef>
              <a:spcAft>
                <a:spcPts val="0"/>
              </a:spcAft>
              <a:buNone/>
            </a:pPr>
            <a:r>
              <a:rPr lang="es-ES" sz="2000" dirty="0">
                <a:solidFill>
                  <a:srgbClr val="FFFFFF"/>
                </a:solidFill>
              </a:rPr>
              <a:t>                 7- Preguntas</a:t>
            </a:r>
          </a:p>
          <a:p>
            <a:pPr marL="0" lvl="0" indent="0" algn="l" rtl="0">
              <a:spcBef>
                <a:spcPts val="0"/>
              </a:spcBef>
              <a:spcAft>
                <a:spcPts val="0"/>
              </a:spcAft>
              <a:buNone/>
            </a:pPr>
            <a:r>
              <a:rPr lang="es-ES" sz="2000" dirty="0">
                <a:solidFill>
                  <a:srgbClr val="FFFFFF"/>
                </a:solidFill>
              </a:rPr>
              <a:t> </a:t>
            </a:r>
          </a:p>
          <a:p>
            <a:pPr marL="0" lvl="0" indent="0" algn="l" rtl="0">
              <a:spcBef>
                <a:spcPts val="0"/>
              </a:spcBef>
              <a:spcAft>
                <a:spcPts val="0"/>
              </a:spcAft>
              <a:buNone/>
            </a:pPr>
            <a:r>
              <a:rPr lang="es-ES" sz="2000" dirty="0">
                <a:solidFill>
                  <a:srgbClr val="FFFFFF"/>
                </a:solidFill>
              </a:rPr>
              <a:t>             	</a:t>
            </a:r>
          </a:p>
        </p:txBody>
      </p:sp>
      <p:pic>
        <p:nvPicPr>
          <p:cNvPr id="4" name="Imagen 3">
            <a:extLst>
              <a:ext uri="{FF2B5EF4-FFF2-40B4-BE49-F238E27FC236}">
                <a16:creationId xmlns:a16="http://schemas.microsoft.com/office/drawing/2014/main" id="{CA7A983F-3B2C-4577-9611-3B3E37679B19}"/>
              </a:ext>
            </a:extLst>
          </p:cNvPr>
          <p:cNvPicPr>
            <a:picLocks noChangeAspect="1"/>
          </p:cNvPicPr>
          <p:nvPr/>
        </p:nvPicPr>
        <p:blipFill>
          <a:blip r:embed="rId3"/>
          <a:stretch>
            <a:fillRect/>
          </a:stretch>
        </p:blipFill>
        <p:spPr>
          <a:xfrm>
            <a:off x="6436658" y="674582"/>
            <a:ext cx="5020287" cy="1714445"/>
          </a:xfrm>
          <a:prstGeom prst="rect">
            <a:avLst/>
          </a:prstGeom>
        </p:spPr>
      </p:pic>
      <p:pic>
        <p:nvPicPr>
          <p:cNvPr id="5" name="Imagen 4">
            <a:extLst>
              <a:ext uri="{FF2B5EF4-FFF2-40B4-BE49-F238E27FC236}">
                <a16:creationId xmlns:a16="http://schemas.microsoft.com/office/drawing/2014/main" id="{2B5E4FEB-051D-4E39-AACD-576561796B53}"/>
              </a:ext>
            </a:extLst>
          </p:cNvPr>
          <p:cNvPicPr>
            <a:picLocks noChangeAspect="1"/>
          </p:cNvPicPr>
          <p:nvPr/>
        </p:nvPicPr>
        <p:blipFill>
          <a:blip r:embed="rId4"/>
          <a:stretch>
            <a:fillRect/>
          </a:stretch>
        </p:blipFill>
        <p:spPr>
          <a:xfrm>
            <a:off x="6632924" y="2725007"/>
            <a:ext cx="4321948" cy="3175872"/>
          </a:xfrm>
          <a:prstGeom prst="rect">
            <a:avLst/>
          </a:prstGeom>
        </p:spPr>
      </p:pic>
      <p:pic>
        <p:nvPicPr>
          <p:cNvPr id="6" name="Imagen 5">
            <a:extLst>
              <a:ext uri="{FF2B5EF4-FFF2-40B4-BE49-F238E27FC236}">
                <a16:creationId xmlns:a16="http://schemas.microsoft.com/office/drawing/2014/main" id="{84112EAB-B660-43CE-8861-39453D0D60FD}"/>
              </a:ext>
            </a:extLst>
          </p:cNvPr>
          <p:cNvPicPr>
            <a:picLocks noChangeAspect="1"/>
          </p:cNvPicPr>
          <p:nvPr/>
        </p:nvPicPr>
        <p:blipFill>
          <a:blip r:embed="rId5"/>
          <a:stretch>
            <a:fillRect/>
          </a:stretch>
        </p:blipFill>
        <p:spPr>
          <a:xfrm>
            <a:off x="10829653" y="6369735"/>
            <a:ext cx="1254587" cy="3662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3"/>
        <p:cNvGrpSpPr/>
        <p:nvPr/>
      </p:nvGrpSpPr>
      <p:grpSpPr>
        <a:xfrm>
          <a:off x="0" y="0"/>
          <a:ext cx="0" cy="0"/>
          <a:chOff x="0" y="0"/>
          <a:chExt cx="0" cy="0"/>
        </a:xfrm>
      </p:grpSpPr>
      <p:sp>
        <p:nvSpPr>
          <p:cNvPr id="620" name="Rectangle 17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24" name="Picture 17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615" name="Google Shape;615;g4754a265db_0_0"/>
          <p:cNvSpPr txBox="1"/>
          <p:nvPr/>
        </p:nvSpPr>
        <p:spPr>
          <a:xfrm>
            <a:off x="726057" y="3121701"/>
            <a:ext cx="3658053" cy="2160162"/>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600"/>
              </a:spcAft>
            </a:pPr>
            <a:r>
              <a:rPr lang="en-US" sz="4400" b="1" kern="1200" dirty="0">
                <a:solidFill>
                  <a:srgbClr val="FFFFFF"/>
                </a:solidFill>
                <a:latin typeface="+mj-lt"/>
                <a:ea typeface="+mj-ea"/>
                <a:cs typeface="+mj-cs"/>
              </a:rPr>
              <a:t>¡Muchas gracias!</a:t>
            </a: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a:p>
            <a:pPr marL="0" lvl="0" indent="0">
              <a:lnSpc>
                <a:spcPct val="90000"/>
              </a:lnSpc>
              <a:spcBef>
                <a:spcPct val="0"/>
              </a:spcBef>
              <a:spcAft>
                <a:spcPts val="600"/>
              </a:spcAft>
            </a:pPr>
            <a:endParaRPr lang="en-US" sz="4400" b="1" kern="1200" dirty="0">
              <a:solidFill>
                <a:srgbClr val="FFFFFF"/>
              </a:solidFill>
              <a:latin typeface="+mj-lt"/>
              <a:ea typeface="+mj-ea"/>
              <a:cs typeface="+mj-cs"/>
            </a:endParaRPr>
          </a:p>
        </p:txBody>
      </p:sp>
      <p:pic>
        <p:nvPicPr>
          <p:cNvPr id="6" name="Picture 10" descr="Resultado de imagen de booking.com logo">
            <a:extLst>
              <a:ext uri="{FF2B5EF4-FFF2-40B4-BE49-F238E27FC236}">
                <a16:creationId xmlns:a16="http://schemas.microsoft.com/office/drawing/2014/main" id="{F135A1B1-855B-4A7B-B964-0F3FD7F5FE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70721" y="1741046"/>
            <a:ext cx="5031847" cy="336676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BDE83213-9173-421D-9662-F237A831CCB5}"/>
              </a:ext>
            </a:extLst>
          </p:cNvPr>
          <p:cNvPicPr>
            <a:picLocks noChangeAspect="1"/>
          </p:cNvPicPr>
          <p:nvPr/>
        </p:nvPicPr>
        <p:blipFill>
          <a:blip r:embed="rId5"/>
          <a:stretch>
            <a:fillRect/>
          </a:stretch>
        </p:blipFill>
        <p:spPr>
          <a:xfrm>
            <a:off x="10829653" y="6369735"/>
            <a:ext cx="1254587" cy="3662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4" name="Google Shape;234;p4"/>
          <p:cNvPicPr preferRelativeResize="0"/>
          <p:nvPr/>
        </p:nvPicPr>
        <p:blipFill>
          <a:blip r:embed="rId3">
            <a:alphaModFix/>
          </a:blip>
          <a:stretch>
            <a:fillRect/>
          </a:stretch>
        </p:blipFill>
        <p:spPr>
          <a:xfrm>
            <a:off x="6526306" y="1597798"/>
            <a:ext cx="5403093" cy="1123950"/>
          </a:xfrm>
          <a:prstGeom prst="rect">
            <a:avLst/>
          </a:prstGeom>
          <a:noFill/>
          <a:ln>
            <a:noFill/>
          </a:ln>
        </p:spPr>
      </p:pic>
      <p:sp>
        <p:nvSpPr>
          <p:cNvPr id="235" name="Google Shape;235;p4"/>
          <p:cNvSpPr txBox="1"/>
          <p:nvPr/>
        </p:nvSpPr>
        <p:spPr>
          <a:xfrm>
            <a:off x="6615315" y="1702848"/>
            <a:ext cx="5226341" cy="9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2000" dirty="0">
                <a:solidFill>
                  <a:srgbClr val="FFFFFF"/>
                </a:solidFill>
              </a:rPr>
              <a:t>La nota del cliente tiene un gran</a:t>
            </a:r>
          </a:p>
          <a:p>
            <a:pPr marL="0" lvl="0" indent="0" algn="ctr" rtl="0">
              <a:spcBef>
                <a:spcPts val="0"/>
              </a:spcBef>
              <a:spcAft>
                <a:spcPts val="0"/>
              </a:spcAft>
              <a:buNone/>
            </a:pPr>
            <a:r>
              <a:rPr lang="es-ES" sz="2000" dirty="0">
                <a:solidFill>
                  <a:srgbClr val="FFFFFF"/>
                </a:solidFill>
              </a:rPr>
              <a:t> impacto en las ventas de los hoteles</a:t>
            </a:r>
            <a:endParaRPr sz="2000" dirty="0">
              <a:solidFill>
                <a:srgbClr val="FFFFFF"/>
              </a:solidFill>
              <a:latin typeface="Calibri"/>
              <a:ea typeface="Calibri"/>
              <a:cs typeface="Calibri"/>
              <a:sym typeface="Calibri"/>
            </a:endParaRPr>
          </a:p>
        </p:txBody>
      </p:sp>
      <p:pic>
        <p:nvPicPr>
          <p:cNvPr id="236" name="Google Shape;236;p4"/>
          <p:cNvPicPr preferRelativeResize="0"/>
          <p:nvPr/>
        </p:nvPicPr>
        <p:blipFill>
          <a:blip r:embed="rId4">
            <a:alphaModFix/>
          </a:blip>
          <a:stretch>
            <a:fillRect/>
          </a:stretch>
        </p:blipFill>
        <p:spPr>
          <a:xfrm>
            <a:off x="6520662" y="2856253"/>
            <a:ext cx="5403093" cy="1038225"/>
          </a:xfrm>
          <a:prstGeom prst="rect">
            <a:avLst/>
          </a:prstGeom>
          <a:noFill/>
          <a:ln>
            <a:noFill/>
          </a:ln>
        </p:spPr>
      </p:pic>
      <p:pic>
        <p:nvPicPr>
          <p:cNvPr id="237" name="Google Shape;237;p4"/>
          <p:cNvPicPr preferRelativeResize="0"/>
          <p:nvPr/>
        </p:nvPicPr>
        <p:blipFill>
          <a:blip r:embed="rId5">
            <a:alphaModFix/>
          </a:blip>
          <a:stretch>
            <a:fillRect/>
          </a:stretch>
        </p:blipFill>
        <p:spPr>
          <a:xfrm>
            <a:off x="6545798" y="4036626"/>
            <a:ext cx="5377958" cy="1038225"/>
          </a:xfrm>
          <a:prstGeom prst="rect">
            <a:avLst/>
          </a:prstGeom>
          <a:solidFill>
            <a:schemeClr val="accent4">
              <a:lumMod val="40000"/>
              <a:lumOff val="60000"/>
            </a:schemeClr>
          </a:solidFill>
          <a:ln>
            <a:noFill/>
          </a:ln>
        </p:spPr>
      </p:pic>
      <p:sp>
        <p:nvSpPr>
          <p:cNvPr id="238" name="Google Shape;238;p4"/>
          <p:cNvSpPr txBox="1"/>
          <p:nvPr/>
        </p:nvSpPr>
        <p:spPr>
          <a:xfrm>
            <a:off x="6615315" y="2934178"/>
            <a:ext cx="5226341" cy="960300"/>
          </a:xfrm>
          <a:prstGeom prst="rect">
            <a:avLst/>
          </a:prstGeom>
          <a:noFill/>
          <a:ln>
            <a:noFill/>
          </a:ln>
        </p:spPr>
        <p:txBody>
          <a:bodyPr spcFirstLastPara="1" wrap="square" lIns="91425" tIns="91425" rIns="91425" bIns="91425" anchor="t" anchorCtr="0">
            <a:noAutofit/>
          </a:bodyPr>
          <a:lstStyle/>
          <a:p>
            <a:pPr lvl="0" algn="ctr"/>
            <a:r>
              <a:rPr lang="es-ES" sz="2000" dirty="0">
                <a:solidFill>
                  <a:srgbClr val="FFFFFF"/>
                </a:solidFill>
              </a:rPr>
              <a:t>Mejorar la nota implica grandes </a:t>
            </a:r>
          </a:p>
          <a:p>
            <a:pPr lvl="0" algn="ctr"/>
            <a:r>
              <a:rPr lang="es-ES" sz="2000" dirty="0">
                <a:solidFill>
                  <a:srgbClr val="FFFFFF"/>
                </a:solidFill>
              </a:rPr>
              <a:t>esfuerzos y es un proceso lento</a:t>
            </a:r>
            <a:endParaRPr lang="es-ES" sz="2000" dirty="0">
              <a:solidFill>
                <a:srgbClr val="FFFFFF"/>
              </a:solidFill>
              <a:latin typeface="Calibri"/>
              <a:ea typeface="Calibri"/>
              <a:cs typeface="Calibri"/>
              <a:sym typeface="Calibri"/>
            </a:endParaRPr>
          </a:p>
        </p:txBody>
      </p:sp>
      <p:sp>
        <p:nvSpPr>
          <p:cNvPr id="239" name="Google Shape;239;p4"/>
          <p:cNvSpPr txBox="1"/>
          <p:nvPr/>
        </p:nvSpPr>
        <p:spPr>
          <a:xfrm>
            <a:off x="6714262" y="4134033"/>
            <a:ext cx="5053586" cy="960300"/>
          </a:xfrm>
          <a:prstGeom prst="rect">
            <a:avLst/>
          </a:prstGeom>
          <a:noFill/>
          <a:ln>
            <a:noFill/>
          </a:ln>
        </p:spPr>
        <p:txBody>
          <a:bodyPr spcFirstLastPara="1" wrap="square" lIns="91425" tIns="91425" rIns="91425" bIns="91425" anchor="t" anchorCtr="0">
            <a:noAutofit/>
          </a:bodyPr>
          <a:lstStyle/>
          <a:p>
            <a:pPr lvl="0" algn="ctr"/>
            <a:r>
              <a:rPr lang="es-ES" sz="2000" dirty="0">
                <a:solidFill>
                  <a:srgbClr val="FFFFFF"/>
                </a:solidFill>
              </a:rPr>
              <a:t>Actualmente no se utiliza toda la </a:t>
            </a:r>
          </a:p>
          <a:p>
            <a:pPr lvl="0" algn="ctr"/>
            <a:r>
              <a:rPr lang="es-ES" sz="2000" dirty="0">
                <a:solidFill>
                  <a:srgbClr val="FFFFFF"/>
                </a:solidFill>
              </a:rPr>
              <a:t>data disponible para mejorar la nota</a:t>
            </a:r>
            <a:endParaRPr lang="es-ES" sz="2000" dirty="0">
              <a:solidFill>
                <a:srgbClr val="FFFFFF"/>
              </a:solidFill>
              <a:latin typeface="Calibri"/>
              <a:ea typeface="Calibri"/>
              <a:cs typeface="Calibri"/>
              <a:sym typeface="Calibri"/>
            </a:endParaRPr>
          </a:p>
        </p:txBody>
      </p:sp>
      <p:sp>
        <p:nvSpPr>
          <p:cNvPr id="240" name="Google Shape;240;p4"/>
          <p:cNvSpPr/>
          <p:nvPr/>
        </p:nvSpPr>
        <p:spPr>
          <a:xfrm>
            <a:off x="0" y="-13832"/>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dirty="0">
                <a:solidFill>
                  <a:schemeClr val="lt1"/>
                </a:solidFill>
              </a:rPr>
              <a:t>Reto</a:t>
            </a:r>
            <a:endParaRPr sz="4800" b="1" i="0" u="none" strike="noStrike" cap="none" dirty="0">
              <a:solidFill>
                <a:schemeClr val="lt1"/>
              </a:solidFill>
            </a:endParaRPr>
          </a:p>
        </p:txBody>
      </p:sp>
      <p:pic>
        <p:nvPicPr>
          <p:cNvPr id="2" name="Imagen 1">
            <a:extLst>
              <a:ext uri="{FF2B5EF4-FFF2-40B4-BE49-F238E27FC236}">
                <a16:creationId xmlns:a16="http://schemas.microsoft.com/office/drawing/2014/main" id="{CEB583ED-7BAD-48DC-87AF-03895F632284}"/>
              </a:ext>
            </a:extLst>
          </p:cNvPr>
          <p:cNvPicPr>
            <a:picLocks noChangeAspect="1"/>
          </p:cNvPicPr>
          <p:nvPr/>
        </p:nvPicPr>
        <p:blipFill>
          <a:blip r:embed="rId6"/>
          <a:stretch>
            <a:fillRect/>
          </a:stretch>
        </p:blipFill>
        <p:spPr>
          <a:xfrm>
            <a:off x="709837" y="1597798"/>
            <a:ext cx="5257025" cy="4653348"/>
          </a:xfrm>
          <a:prstGeom prst="rect">
            <a:avLst/>
          </a:prstGeom>
        </p:spPr>
      </p:pic>
      <p:sp>
        <p:nvSpPr>
          <p:cNvPr id="3" name="Rectángulo 2">
            <a:extLst>
              <a:ext uri="{FF2B5EF4-FFF2-40B4-BE49-F238E27FC236}">
                <a16:creationId xmlns:a16="http://schemas.microsoft.com/office/drawing/2014/main" id="{00C3C88A-1801-4027-A667-4293345772CC}"/>
              </a:ext>
            </a:extLst>
          </p:cNvPr>
          <p:cNvSpPr/>
          <p:nvPr/>
        </p:nvSpPr>
        <p:spPr>
          <a:xfrm>
            <a:off x="6545798" y="5212921"/>
            <a:ext cx="5377957" cy="10382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Google Shape;239;p4">
            <a:extLst>
              <a:ext uri="{FF2B5EF4-FFF2-40B4-BE49-F238E27FC236}">
                <a16:creationId xmlns:a16="http://schemas.microsoft.com/office/drawing/2014/main" id="{9A56DA36-1DFC-4984-81F0-2F03AA39FE81}"/>
              </a:ext>
            </a:extLst>
          </p:cNvPr>
          <p:cNvSpPr txBox="1"/>
          <p:nvPr/>
        </p:nvSpPr>
        <p:spPr>
          <a:xfrm>
            <a:off x="6875989" y="5251883"/>
            <a:ext cx="4615200" cy="9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2000" dirty="0">
                <a:solidFill>
                  <a:srgbClr val="FFFFFF"/>
                </a:solidFill>
                <a:sym typeface="Calibri"/>
              </a:rPr>
              <a:t>Mejorar la nota supondría un </a:t>
            </a:r>
          </a:p>
          <a:p>
            <a:pPr marL="0" lvl="0" indent="0" algn="ctr" rtl="0">
              <a:spcBef>
                <a:spcPts val="0"/>
              </a:spcBef>
              <a:spcAft>
                <a:spcPts val="0"/>
              </a:spcAft>
              <a:buNone/>
            </a:pPr>
            <a:r>
              <a:rPr lang="es-ES" sz="2000" dirty="0">
                <a:solidFill>
                  <a:srgbClr val="FFFFFF"/>
                </a:solidFill>
                <a:sym typeface="Calibri"/>
              </a:rPr>
              <a:t>aumento de los beneficios</a:t>
            </a:r>
            <a:endParaRPr sz="2000" dirty="0">
              <a:solidFill>
                <a:srgbClr val="FFFFFF"/>
              </a:solidFill>
              <a:sym typeface="Calibri"/>
            </a:endParaRPr>
          </a:p>
        </p:txBody>
      </p:sp>
      <p:pic>
        <p:nvPicPr>
          <p:cNvPr id="12" name="Imagen 11">
            <a:extLst>
              <a:ext uri="{FF2B5EF4-FFF2-40B4-BE49-F238E27FC236}">
                <a16:creationId xmlns:a16="http://schemas.microsoft.com/office/drawing/2014/main" id="{48A48214-C405-4B43-8FA0-0BB81BB5EEA9}"/>
              </a:ext>
            </a:extLst>
          </p:cNvPr>
          <p:cNvPicPr>
            <a:picLocks noChangeAspect="1"/>
          </p:cNvPicPr>
          <p:nvPr/>
        </p:nvPicPr>
        <p:blipFill>
          <a:blip r:embed="rId7"/>
          <a:stretch>
            <a:fillRect/>
          </a:stretch>
        </p:blipFill>
        <p:spPr>
          <a:xfrm>
            <a:off x="10829653" y="6369735"/>
            <a:ext cx="1254587" cy="3662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3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g4194883871_0_20"/>
          <p:cNvPicPr preferRelativeResize="0"/>
          <p:nvPr/>
        </p:nvPicPr>
        <p:blipFill>
          <a:blip r:embed="rId3">
            <a:alphaModFix/>
          </a:blip>
          <a:stretch>
            <a:fillRect/>
          </a:stretch>
        </p:blipFill>
        <p:spPr>
          <a:xfrm>
            <a:off x="0" y="0"/>
            <a:ext cx="12191999" cy="6858000"/>
          </a:xfrm>
          <a:prstGeom prst="rect">
            <a:avLst/>
          </a:prstGeom>
          <a:noFill/>
          <a:ln>
            <a:noFill/>
          </a:ln>
        </p:spPr>
      </p:pic>
      <p:sp>
        <p:nvSpPr>
          <p:cNvPr id="227" name="Google Shape;227;g4194883871_0_20"/>
          <p:cNvSpPr txBox="1">
            <a:spLocks noGrp="1"/>
          </p:cNvSpPr>
          <p:nvPr>
            <p:ph type="title"/>
          </p:nvPr>
        </p:nvSpPr>
        <p:spPr>
          <a:xfrm>
            <a:off x="367850" y="160450"/>
            <a:ext cx="5080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sz="6000" b="1" dirty="0">
                <a:solidFill>
                  <a:srgbClr val="FFFFFF"/>
                </a:solidFill>
              </a:rPr>
              <a:t>Oportunidad</a:t>
            </a:r>
            <a:endParaRPr sz="6000" b="1" dirty="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g6264d13458_0_47"/>
          <p:cNvSpPr txBox="1"/>
          <p:nvPr/>
        </p:nvSpPr>
        <p:spPr>
          <a:xfrm>
            <a:off x="2939700" y="28259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dirty="0">
              <a:solidFill>
                <a:srgbClr val="FFFFFF"/>
              </a:solidFill>
            </a:endParaRPr>
          </a:p>
        </p:txBody>
      </p:sp>
      <p:sp>
        <p:nvSpPr>
          <p:cNvPr id="267" name="Google Shape;267;g6264d13458_0_47"/>
          <p:cNvSpPr txBox="1"/>
          <p:nvPr/>
        </p:nvSpPr>
        <p:spPr>
          <a:xfrm>
            <a:off x="449596" y="1862818"/>
            <a:ext cx="5027839" cy="4506918"/>
          </a:xfrm>
          <a:prstGeom prst="rect">
            <a:avLst/>
          </a:prstGeom>
          <a:solidFill>
            <a:srgbClr val="F3F3F3"/>
          </a:solid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20124D"/>
              </a:buClr>
              <a:buSzPts val="2200"/>
              <a:buChar char="●"/>
            </a:pPr>
            <a:endParaRPr lang="es-ES" sz="2000" dirty="0">
              <a:solidFill>
                <a:srgbClr val="20124D"/>
              </a:solidFill>
            </a:endParaRPr>
          </a:p>
          <a:p>
            <a:pPr marL="457200" indent="-368300">
              <a:buClr>
                <a:srgbClr val="20124D"/>
              </a:buClr>
              <a:buSzPts val="2200"/>
              <a:buFont typeface="Arial"/>
              <a:buChar char="●"/>
            </a:pPr>
            <a:r>
              <a:rPr lang="es-ES" sz="2000" dirty="0">
                <a:solidFill>
                  <a:srgbClr val="20124D"/>
                </a:solidFill>
              </a:rPr>
              <a:t>Revalorización del establecimiento</a:t>
            </a:r>
          </a:p>
          <a:p>
            <a:pPr marL="88900">
              <a:buClr>
                <a:srgbClr val="20124D"/>
              </a:buClr>
              <a:buSzPts val="2200"/>
            </a:pPr>
            <a:endParaRPr lang="es-ES" sz="2000" dirty="0">
              <a:solidFill>
                <a:srgbClr val="20124D"/>
              </a:solidFill>
            </a:endParaRPr>
          </a:p>
          <a:p>
            <a:pPr marL="457200" lvl="0" indent="-368300" algn="l" rtl="0">
              <a:spcBef>
                <a:spcPts val="0"/>
              </a:spcBef>
              <a:spcAft>
                <a:spcPts val="0"/>
              </a:spcAft>
              <a:buClr>
                <a:srgbClr val="20124D"/>
              </a:buClr>
              <a:buSzPts val="2200"/>
              <a:buChar char="●"/>
            </a:pPr>
            <a:r>
              <a:rPr lang="es-ES" sz="2000" dirty="0">
                <a:solidFill>
                  <a:srgbClr val="20124D"/>
                </a:solidFill>
              </a:rPr>
              <a:t>Generación de más reservas</a:t>
            </a:r>
          </a:p>
          <a:p>
            <a:pPr marL="457200" lvl="0" indent="-368300" algn="l" rtl="0">
              <a:spcBef>
                <a:spcPts val="0"/>
              </a:spcBef>
              <a:spcAft>
                <a:spcPts val="0"/>
              </a:spcAft>
              <a:buClr>
                <a:srgbClr val="20124D"/>
              </a:buClr>
              <a:buSzPts val="2200"/>
              <a:buChar char="●"/>
            </a:pPr>
            <a:endParaRPr lang="es-ES" sz="2000" dirty="0">
              <a:solidFill>
                <a:srgbClr val="20124D"/>
              </a:solidFill>
            </a:endParaRPr>
          </a:p>
          <a:p>
            <a:pPr marL="457200" lvl="0" indent="-368300">
              <a:buClr>
                <a:srgbClr val="20124D"/>
              </a:buClr>
              <a:buSzPts val="2200"/>
              <a:buChar char="●"/>
            </a:pPr>
            <a:r>
              <a:rPr lang="es-ES" sz="2000" dirty="0">
                <a:solidFill>
                  <a:srgbClr val="20124D"/>
                </a:solidFill>
              </a:rPr>
              <a:t>Subida del precio medio y </a:t>
            </a:r>
          </a:p>
          <a:p>
            <a:pPr marL="88900" lvl="0">
              <a:buClr>
                <a:srgbClr val="20124D"/>
              </a:buClr>
              <a:buSzPts val="2200"/>
            </a:pPr>
            <a:r>
              <a:rPr lang="es-ES" sz="2000" dirty="0">
                <a:solidFill>
                  <a:srgbClr val="20124D"/>
                </a:solidFill>
              </a:rPr>
              <a:t>     aumento de los ingresos </a:t>
            </a:r>
          </a:p>
          <a:p>
            <a:pPr marL="88900" lvl="0">
              <a:buClr>
                <a:srgbClr val="20124D"/>
              </a:buClr>
              <a:buSzPts val="2200"/>
            </a:pPr>
            <a:endParaRPr lang="es-ES" sz="2000" dirty="0">
              <a:solidFill>
                <a:srgbClr val="20124D"/>
              </a:solidFill>
            </a:endParaRPr>
          </a:p>
          <a:p>
            <a:pPr marL="457200" lvl="0" indent="-368300">
              <a:buClr>
                <a:srgbClr val="20124D"/>
              </a:buClr>
              <a:buSzPts val="2200"/>
              <a:buChar char="●"/>
            </a:pPr>
            <a:r>
              <a:rPr lang="es-ES" sz="2000" dirty="0">
                <a:solidFill>
                  <a:srgbClr val="20124D"/>
                </a:solidFill>
              </a:rPr>
              <a:t>Captación de clientes con </a:t>
            </a:r>
          </a:p>
          <a:p>
            <a:pPr marL="88900" lvl="0">
              <a:buClr>
                <a:srgbClr val="20124D"/>
              </a:buClr>
              <a:buSzPts val="2200"/>
            </a:pPr>
            <a:r>
              <a:rPr lang="es-ES" sz="2000" dirty="0">
                <a:solidFill>
                  <a:srgbClr val="20124D"/>
                </a:solidFill>
              </a:rPr>
              <a:t>     un mayor poder adquisitivo</a:t>
            </a:r>
          </a:p>
          <a:p>
            <a:pPr marL="457200" lvl="0" indent="-368300" algn="l" rtl="0">
              <a:spcBef>
                <a:spcPts val="0"/>
              </a:spcBef>
              <a:spcAft>
                <a:spcPts val="0"/>
              </a:spcAft>
              <a:buClr>
                <a:srgbClr val="20124D"/>
              </a:buClr>
              <a:buSzPts val="2200"/>
              <a:buChar char="●"/>
            </a:pPr>
            <a:endParaRPr lang="es-ES" sz="2000" dirty="0">
              <a:solidFill>
                <a:srgbClr val="20124D"/>
              </a:solidFill>
            </a:endParaRPr>
          </a:p>
          <a:p>
            <a:pPr marL="457200" lvl="0" indent="-368300" algn="l" rtl="0">
              <a:spcBef>
                <a:spcPts val="0"/>
              </a:spcBef>
              <a:spcAft>
                <a:spcPts val="0"/>
              </a:spcAft>
              <a:buClr>
                <a:srgbClr val="20124D"/>
              </a:buClr>
              <a:buSzPts val="2200"/>
              <a:buChar char="●"/>
            </a:pPr>
            <a:r>
              <a:rPr lang="es-ES" sz="2000" dirty="0">
                <a:solidFill>
                  <a:srgbClr val="20124D"/>
                </a:solidFill>
              </a:rPr>
              <a:t>Oportunidad de diferenciarse </a:t>
            </a:r>
          </a:p>
          <a:p>
            <a:pPr marL="88900" lvl="0" algn="l" rtl="0">
              <a:spcBef>
                <a:spcPts val="0"/>
              </a:spcBef>
              <a:spcAft>
                <a:spcPts val="0"/>
              </a:spcAft>
              <a:buClr>
                <a:srgbClr val="20124D"/>
              </a:buClr>
              <a:buSzPts val="2200"/>
            </a:pPr>
            <a:r>
              <a:rPr lang="es-ES" sz="2000" dirty="0">
                <a:solidFill>
                  <a:srgbClr val="20124D"/>
                </a:solidFill>
              </a:rPr>
              <a:t>    de la competencia</a:t>
            </a:r>
          </a:p>
          <a:p>
            <a:pPr marL="457200" lvl="0" indent="-368300" algn="l" rtl="0">
              <a:spcBef>
                <a:spcPts val="0"/>
              </a:spcBef>
              <a:spcAft>
                <a:spcPts val="0"/>
              </a:spcAft>
              <a:buClr>
                <a:srgbClr val="20124D"/>
              </a:buClr>
              <a:buSzPts val="2200"/>
              <a:buChar char="●"/>
            </a:pPr>
            <a:endParaRPr lang="es-ES" sz="2000" dirty="0">
              <a:solidFill>
                <a:srgbClr val="20124D"/>
              </a:solidFill>
            </a:endParaRPr>
          </a:p>
          <a:p>
            <a:pPr marL="457200" lvl="0" indent="0" algn="l" rtl="0">
              <a:spcBef>
                <a:spcPts val="0"/>
              </a:spcBef>
              <a:spcAft>
                <a:spcPts val="0"/>
              </a:spcAft>
              <a:buNone/>
            </a:pPr>
            <a:endParaRPr lang="es-ES" sz="2200" dirty="0">
              <a:solidFill>
                <a:srgbClr val="20124D"/>
              </a:solidFill>
            </a:endParaRPr>
          </a:p>
        </p:txBody>
      </p:sp>
      <p:sp>
        <p:nvSpPr>
          <p:cNvPr id="268" name="Google Shape;268;g6264d13458_0_47"/>
          <p:cNvSpPr/>
          <p:nvPr/>
        </p:nvSpPr>
        <p:spPr>
          <a:xfrm>
            <a:off x="0" y="-7"/>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dirty="0">
                <a:solidFill>
                  <a:srgbClr val="FFFFFF"/>
                </a:solidFill>
              </a:rPr>
              <a:t>Impacto en el negocio</a:t>
            </a:r>
            <a:endParaRPr lang="es-ES" sz="4800" b="1" i="0" u="none" strike="noStrike" cap="none" dirty="0">
              <a:solidFill>
                <a:srgbClr val="FFFFFF"/>
              </a:solidFill>
            </a:endParaRPr>
          </a:p>
        </p:txBody>
      </p:sp>
      <p:pic>
        <p:nvPicPr>
          <p:cNvPr id="2" name="Picture 6" descr="Resultado de imagen de producción">
            <a:extLst>
              <a:ext uri="{FF2B5EF4-FFF2-40B4-BE49-F238E27FC236}">
                <a16:creationId xmlns:a16="http://schemas.microsoft.com/office/drawing/2014/main" id="{A5626BE8-75A5-4729-BECA-6CD9429A9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165" y="1862817"/>
            <a:ext cx="6115031" cy="451145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3D795987-6CDC-4AD7-9B0F-9DA3469BAC48}"/>
              </a:ext>
            </a:extLst>
          </p:cNvPr>
          <p:cNvPicPr>
            <a:picLocks noChangeAspect="1"/>
          </p:cNvPicPr>
          <p:nvPr/>
        </p:nvPicPr>
        <p:blipFill>
          <a:blip r:embed="rId4"/>
          <a:stretch>
            <a:fillRect/>
          </a:stretch>
        </p:blipFill>
        <p:spPr>
          <a:xfrm>
            <a:off x="10829653" y="6369735"/>
            <a:ext cx="1254587" cy="3662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6"/>
          <p:cNvSpPr txBox="1"/>
          <p:nvPr/>
        </p:nvSpPr>
        <p:spPr>
          <a:xfrm>
            <a:off x="8022350" y="4052575"/>
            <a:ext cx="2065500" cy="13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p:txBody>
      </p:sp>
      <p:sp>
        <p:nvSpPr>
          <p:cNvPr id="257" name="Google Shape;257;p6"/>
          <p:cNvSpPr txBox="1"/>
          <p:nvPr/>
        </p:nvSpPr>
        <p:spPr>
          <a:xfrm>
            <a:off x="10087850" y="3935000"/>
            <a:ext cx="2445900" cy="13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dirty="0">
              <a:latin typeface="Calibri"/>
              <a:ea typeface="Calibri"/>
              <a:cs typeface="Calibri"/>
              <a:sym typeface="Calibri"/>
            </a:endParaRPr>
          </a:p>
        </p:txBody>
      </p:sp>
      <p:sp>
        <p:nvSpPr>
          <p:cNvPr id="258" name="Google Shape;258;p6"/>
          <p:cNvSpPr txBox="1"/>
          <p:nvPr/>
        </p:nvSpPr>
        <p:spPr>
          <a:xfrm>
            <a:off x="666014" y="1376076"/>
            <a:ext cx="11249636" cy="968744"/>
          </a:xfrm>
          <a:prstGeom prst="rect">
            <a:avLst/>
          </a:prstGeom>
          <a:noFill/>
          <a:ln>
            <a:noFill/>
          </a:ln>
        </p:spPr>
        <p:txBody>
          <a:bodyPr spcFirstLastPara="1" wrap="square" lIns="91425" tIns="91425" rIns="91425" bIns="91425" anchor="t" anchorCtr="0">
            <a:noAutofit/>
          </a:bodyPr>
          <a:lstStyle/>
          <a:p>
            <a:pPr marL="0" marR="332232" lvl="0" indent="0" algn="just" rtl="0">
              <a:lnSpc>
                <a:spcPct val="115000"/>
              </a:lnSpc>
              <a:spcBef>
                <a:spcPts val="1608"/>
              </a:spcBef>
              <a:spcAft>
                <a:spcPts val="0"/>
              </a:spcAft>
              <a:buNone/>
            </a:pPr>
            <a:r>
              <a:rPr lang="es-ES" sz="2000" b="1" dirty="0">
                <a:solidFill>
                  <a:srgbClr val="20124D"/>
                </a:solidFill>
              </a:rPr>
              <a:t>FASE 1</a:t>
            </a:r>
            <a:r>
              <a:rPr lang="es-ES" sz="2000" i="1" dirty="0">
                <a:solidFill>
                  <a:srgbClr val="20124D"/>
                </a:solidFill>
              </a:rPr>
              <a:t>: </a:t>
            </a:r>
            <a:r>
              <a:rPr lang="es-ES" sz="1800" dirty="0">
                <a:solidFill>
                  <a:srgbClr val="20124D"/>
                </a:solidFill>
              </a:rPr>
              <a:t>Creación de un modelo que permita predecir que reservas van a generar una opinión más negativa del establecimiento.</a:t>
            </a:r>
          </a:p>
        </p:txBody>
      </p:sp>
      <p:sp>
        <p:nvSpPr>
          <p:cNvPr id="259" name="Google Shape;259;p6"/>
          <p:cNvSpPr/>
          <p:nvPr/>
        </p:nvSpPr>
        <p:spPr>
          <a:xfrm>
            <a:off x="0" y="0"/>
            <a:ext cx="12192000" cy="1399200"/>
          </a:xfrm>
          <a:prstGeom prst="rect">
            <a:avLst/>
          </a:prstGeom>
          <a:solidFill>
            <a:srgbClr val="003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800" b="1" dirty="0">
                <a:solidFill>
                  <a:schemeClr val="lt1"/>
                </a:solidFill>
              </a:rPr>
              <a:t>Idea de negocio</a:t>
            </a:r>
            <a:endParaRPr sz="4800" b="1" i="0" u="none" strike="noStrike" cap="none" dirty="0">
              <a:solidFill>
                <a:srgbClr val="FFFFFF"/>
              </a:solidFill>
            </a:endParaRPr>
          </a:p>
        </p:txBody>
      </p:sp>
      <p:pic>
        <p:nvPicPr>
          <p:cNvPr id="7" name="Google Shape;232;p35">
            <a:extLst>
              <a:ext uri="{FF2B5EF4-FFF2-40B4-BE49-F238E27FC236}">
                <a16:creationId xmlns:a16="http://schemas.microsoft.com/office/drawing/2014/main" id="{8E1E5872-A7B8-416C-A819-E24AF3799616}"/>
              </a:ext>
            </a:extLst>
          </p:cNvPr>
          <p:cNvPicPr preferRelativeResize="0"/>
          <p:nvPr/>
        </p:nvPicPr>
        <p:blipFill>
          <a:blip r:embed="rId3">
            <a:alphaModFix/>
          </a:blip>
          <a:stretch>
            <a:fillRect/>
          </a:stretch>
        </p:blipFill>
        <p:spPr>
          <a:xfrm>
            <a:off x="2025235" y="2311526"/>
            <a:ext cx="8369067" cy="3047108"/>
          </a:xfrm>
          <a:prstGeom prst="rect">
            <a:avLst/>
          </a:prstGeom>
          <a:noFill/>
          <a:ln>
            <a:noFill/>
          </a:ln>
        </p:spPr>
      </p:pic>
      <p:sp>
        <p:nvSpPr>
          <p:cNvPr id="3" name="CuadroTexto 2">
            <a:extLst>
              <a:ext uri="{FF2B5EF4-FFF2-40B4-BE49-F238E27FC236}">
                <a16:creationId xmlns:a16="http://schemas.microsoft.com/office/drawing/2014/main" id="{89DCA559-66DD-49B0-98B8-B3B5620DE5C0}"/>
              </a:ext>
            </a:extLst>
          </p:cNvPr>
          <p:cNvSpPr txBox="1"/>
          <p:nvPr/>
        </p:nvSpPr>
        <p:spPr>
          <a:xfrm>
            <a:off x="3189036" y="3429000"/>
            <a:ext cx="2189526" cy="1477328"/>
          </a:xfrm>
          <a:prstGeom prst="rect">
            <a:avLst/>
          </a:prstGeom>
          <a:noFill/>
        </p:spPr>
        <p:txBody>
          <a:bodyPr wrap="square" rtlCol="0">
            <a:spAutoFit/>
          </a:bodyPr>
          <a:lstStyle/>
          <a:p>
            <a:pPr lvl="0" algn="ctr"/>
            <a:r>
              <a:rPr lang="es-ES" sz="1800" b="1" dirty="0">
                <a:solidFill>
                  <a:schemeClr val="accent5">
                    <a:lumMod val="50000"/>
                  </a:schemeClr>
                </a:solidFill>
                <a:latin typeface="Noto Sans Symbols"/>
                <a:ea typeface="Noto Sans Symbols"/>
                <a:cs typeface="Noto Sans Symbols"/>
                <a:sym typeface="Noto Sans Symbols"/>
              </a:rPr>
              <a:t>Clasificación</a:t>
            </a:r>
            <a:endParaRPr lang="es-ES" sz="1800" dirty="0">
              <a:solidFill>
                <a:schemeClr val="accent5">
                  <a:lumMod val="50000"/>
                </a:schemeClr>
              </a:solidFill>
              <a:latin typeface="Noto Sans Symbols"/>
              <a:ea typeface="Noto Sans Symbols"/>
              <a:cs typeface="Noto Sans Symbols"/>
              <a:sym typeface="Noto Sans Symbols"/>
            </a:endParaRPr>
          </a:p>
          <a:p>
            <a:pPr lvl="0"/>
            <a:endParaRPr lang="es-ES" sz="1800" b="1" dirty="0">
              <a:solidFill>
                <a:schemeClr val="accent5">
                  <a:lumMod val="50000"/>
                </a:schemeClr>
              </a:solidFill>
              <a:latin typeface="Noto Sans Symbols"/>
              <a:ea typeface="Noto Sans Symbols"/>
              <a:cs typeface="Noto Sans Symbols"/>
              <a:sym typeface="Noto Sans Symbols"/>
            </a:endParaRPr>
          </a:p>
          <a:p>
            <a:pPr lvl="0" algn="ctr"/>
            <a:r>
              <a:rPr lang="es-ES" sz="1800" b="1" dirty="0">
                <a:solidFill>
                  <a:schemeClr val="accent5">
                    <a:lumMod val="50000"/>
                  </a:schemeClr>
                </a:solidFill>
                <a:latin typeface="Noto Sans Symbols"/>
                <a:ea typeface="Noto Sans Symbols"/>
                <a:cs typeface="Noto Sans Symbols"/>
                <a:sym typeface="Noto Sans Symbols"/>
              </a:rPr>
              <a:t>de la</a:t>
            </a:r>
            <a:endParaRPr lang="es-ES" sz="1800" dirty="0">
              <a:solidFill>
                <a:schemeClr val="accent5">
                  <a:lumMod val="50000"/>
                </a:schemeClr>
              </a:solidFill>
              <a:latin typeface="Noto Sans Symbols"/>
              <a:ea typeface="Noto Sans Symbols"/>
              <a:cs typeface="Noto Sans Symbols"/>
              <a:sym typeface="Noto Sans Symbols"/>
            </a:endParaRPr>
          </a:p>
          <a:p>
            <a:pPr lvl="0" algn="ctr"/>
            <a:endParaRPr lang="es-ES" sz="1800" b="1" dirty="0">
              <a:solidFill>
                <a:schemeClr val="accent5">
                  <a:lumMod val="50000"/>
                </a:schemeClr>
              </a:solidFill>
              <a:latin typeface="Noto Sans Symbols"/>
              <a:ea typeface="Noto Sans Symbols"/>
              <a:cs typeface="Noto Sans Symbols"/>
              <a:sym typeface="Noto Sans Symbols"/>
            </a:endParaRPr>
          </a:p>
          <a:p>
            <a:pPr lvl="0" algn="ctr"/>
            <a:r>
              <a:rPr lang="es-ES" sz="1800" b="1" dirty="0">
                <a:solidFill>
                  <a:schemeClr val="accent5">
                    <a:lumMod val="50000"/>
                  </a:schemeClr>
                </a:solidFill>
                <a:latin typeface="Noto Sans Symbols"/>
                <a:ea typeface="Noto Sans Symbols"/>
                <a:cs typeface="Noto Sans Symbols"/>
                <a:sym typeface="Noto Sans Symbols"/>
              </a:rPr>
              <a:t>nota</a:t>
            </a:r>
          </a:p>
        </p:txBody>
      </p:sp>
      <p:sp>
        <p:nvSpPr>
          <p:cNvPr id="10" name="CuadroTexto 9">
            <a:extLst>
              <a:ext uri="{FF2B5EF4-FFF2-40B4-BE49-F238E27FC236}">
                <a16:creationId xmlns:a16="http://schemas.microsoft.com/office/drawing/2014/main" id="{0703C3D5-F783-4E9F-B043-5E0EABB18827}"/>
              </a:ext>
            </a:extLst>
          </p:cNvPr>
          <p:cNvSpPr txBox="1"/>
          <p:nvPr/>
        </p:nvSpPr>
        <p:spPr>
          <a:xfrm>
            <a:off x="6542363" y="3380355"/>
            <a:ext cx="2189526" cy="1477328"/>
          </a:xfrm>
          <a:prstGeom prst="rect">
            <a:avLst/>
          </a:prstGeom>
          <a:noFill/>
        </p:spPr>
        <p:txBody>
          <a:bodyPr wrap="square" rtlCol="0">
            <a:spAutoFit/>
          </a:bodyPr>
          <a:lstStyle/>
          <a:p>
            <a:pPr lvl="0" algn="ctr"/>
            <a:r>
              <a:rPr lang="es-ES" sz="1800" b="1" dirty="0">
                <a:solidFill>
                  <a:schemeClr val="accent5">
                    <a:lumMod val="50000"/>
                  </a:schemeClr>
                </a:solidFill>
                <a:latin typeface="Noto Sans Symbols"/>
                <a:ea typeface="Noto Sans Symbols"/>
                <a:cs typeface="Noto Sans Symbols"/>
                <a:sym typeface="Noto Sans Symbols"/>
              </a:rPr>
              <a:t>Sistema</a:t>
            </a:r>
          </a:p>
          <a:p>
            <a:pPr lvl="0" algn="ctr"/>
            <a:endParaRPr lang="es-ES" sz="1800" b="1" dirty="0">
              <a:solidFill>
                <a:schemeClr val="accent5">
                  <a:lumMod val="50000"/>
                </a:schemeClr>
              </a:solidFill>
              <a:latin typeface="Noto Sans Symbols"/>
              <a:ea typeface="Noto Sans Symbols"/>
              <a:cs typeface="Noto Sans Symbols"/>
              <a:sym typeface="Noto Sans Symbols"/>
            </a:endParaRPr>
          </a:p>
          <a:p>
            <a:pPr lvl="0" algn="ctr"/>
            <a:r>
              <a:rPr lang="es-ES" sz="1800" b="1" dirty="0">
                <a:solidFill>
                  <a:schemeClr val="accent5">
                    <a:lumMod val="50000"/>
                  </a:schemeClr>
                </a:solidFill>
                <a:latin typeface="Noto Sans Symbols"/>
                <a:ea typeface="Noto Sans Symbols"/>
                <a:cs typeface="Noto Sans Symbols"/>
                <a:sym typeface="Noto Sans Symbols"/>
              </a:rPr>
              <a:t>de </a:t>
            </a:r>
          </a:p>
          <a:p>
            <a:pPr lvl="0" algn="ctr"/>
            <a:endParaRPr lang="es-ES" sz="1800" b="1" dirty="0">
              <a:solidFill>
                <a:schemeClr val="accent5">
                  <a:lumMod val="50000"/>
                </a:schemeClr>
              </a:solidFill>
              <a:latin typeface="Noto Sans Symbols"/>
              <a:ea typeface="Noto Sans Symbols"/>
              <a:cs typeface="Noto Sans Symbols"/>
              <a:sym typeface="Noto Sans Symbols"/>
            </a:endParaRPr>
          </a:p>
          <a:p>
            <a:pPr lvl="0" algn="ctr"/>
            <a:r>
              <a:rPr lang="es-ES" sz="1800" b="1" dirty="0">
                <a:solidFill>
                  <a:schemeClr val="accent5">
                    <a:lumMod val="50000"/>
                  </a:schemeClr>
                </a:solidFill>
                <a:latin typeface="Noto Sans Symbols"/>
                <a:ea typeface="Noto Sans Symbols"/>
                <a:cs typeface="Noto Sans Symbols"/>
                <a:sym typeface="Noto Sans Symbols"/>
              </a:rPr>
              <a:t>     recomendación</a:t>
            </a:r>
          </a:p>
        </p:txBody>
      </p:sp>
      <p:sp>
        <p:nvSpPr>
          <p:cNvPr id="2" name="Rectángulo 1">
            <a:extLst>
              <a:ext uri="{FF2B5EF4-FFF2-40B4-BE49-F238E27FC236}">
                <a16:creationId xmlns:a16="http://schemas.microsoft.com/office/drawing/2014/main" id="{D856C897-3D3D-45E3-8C99-72E6BC1733D1}"/>
              </a:ext>
            </a:extLst>
          </p:cNvPr>
          <p:cNvSpPr/>
          <p:nvPr/>
        </p:nvSpPr>
        <p:spPr>
          <a:xfrm>
            <a:off x="666014" y="5451775"/>
            <a:ext cx="11249636" cy="1056315"/>
          </a:xfrm>
          <a:prstGeom prst="rect">
            <a:avLst/>
          </a:prstGeom>
        </p:spPr>
        <p:txBody>
          <a:bodyPr wrap="square">
            <a:spAutoFit/>
          </a:bodyPr>
          <a:lstStyle/>
          <a:p>
            <a:pPr marR="332232" lvl="0" algn="just">
              <a:lnSpc>
                <a:spcPct val="115000"/>
              </a:lnSpc>
              <a:spcBef>
                <a:spcPts val="1608"/>
              </a:spcBef>
            </a:pPr>
            <a:r>
              <a:rPr lang="es-ES" sz="2000" b="1" dirty="0">
                <a:solidFill>
                  <a:srgbClr val="20124D"/>
                </a:solidFill>
              </a:rPr>
              <a:t>FASE 2: </a:t>
            </a:r>
            <a:r>
              <a:rPr lang="es-ES" sz="1800" dirty="0">
                <a:solidFill>
                  <a:srgbClr val="20124D"/>
                </a:solidFill>
              </a:rPr>
              <a:t>Creación de un sistema de recomendación que permita identificar aquellos aspectos que más influyen negativamente en la experiencia de los clientes y en su valoración final del establecimiento. El objetivo es que el establecimiento pueda actuar con antelación sobre estos aspectos.</a:t>
            </a:r>
          </a:p>
        </p:txBody>
      </p:sp>
      <p:pic>
        <p:nvPicPr>
          <p:cNvPr id="11" name="Imagen 10">
            <a:extLst>
              <a:ext uri="{FF2B5EF4-FFF2-40B4-BE49-F238E27FC236}">
                <a16:creationId xmlns:a16="http://schemas.microsoft.com/office/drawing/2014/main" id="{74BBFF14-D11C-4F2A-BF19-94846A3DAD24}"/>
              </a:ext>
            </a:extLst>
          </p:cNvPr>
          <p:cNvPicPr>
            <a:picLocks noChangeAspect="1"/>
          </p:cNvPicPr>
          <p:nvPr/>
        </p:nvPicPr>
        <p:blipFill>
          <a:blip r:embed="rId4"/>
          <a:stretch>
            <a:fillRect/>
          </a:stretch>
        </p:blipFill>
        <p:spPr>
          <a:xfrm>
            <a:off x="10829653" y="6369735"/>
            <a:ext cx="1254587" cy="3662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4" name="Google Shape;434;p17"/>
          <p:cNvPicPr preferRelativeResize="0"/>
          <p:nvPr/>
        </p:nvPicPr>
        <p:blipFill>
          <a:blip r:embed="rId3">
            <a:alphaModFix/>
          </a:blip>
          <a:stretch>
            <a:fillRect/>
          </a:stretch>
        </p:blipFill>
        <p:spPr>
          <a:xfrm>
            <a:off x="0" y="1"/>
            <a:ext cx="12192001" cy="5006566"/>
          </a:xfrm>
          <a:prstGeom prst="rect">
            <a:avLst/>
          </a:prstGeom>
          <a:noFill/>
          <a:ln>
            <a:noFill/>
          </a:ln>
        </p:spPr>
      </p:pic>
      <p:sp>
        <p:nvSpPr>
          <p:cNvPr id="435" name="Google Shape;435;p17"/>
          <p:cNvSpPr txBox="1"/>
          <p:nvPr/>
        </p:nvSpPr>
        <p:spPr>
          <a:xfrm>
            <a:off x="286511" y="5470593"/>
            <a:ext cx="10776290" cy="12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4800" b="1" dirty="0">
                <a:solidFill>
                  <a:srgbClr val="20124D"/>
                </a:solidFill>
              </a:rPr>
              <a:t>Exploración del dataset</a:t>
            </a:r>
          </a:p>
        </p:txBody>
      </p:sp>
      <p:pic>
        <p:nvPicPr>
          <p:cNvPr id="4" name="Imagen 3">
            <a:extLst>
              <a:ext uri="{FF2B5EF4-FFF2-40B4-BE49-F238E27FC236}">
                <a16:creationId xmlns:a16="http://schemas.microsoft.com/office/drawing/2014/main" id="{66FC46E2-4954-463F-AD3D-70040B601CD6}"/>
              </a:ext>
            </a:extLst>
          </p:cNvPr>
          <p:cNvPicPr>
            <a:picLocks noChangeAspect="1"/>
          </p:cNvPicPr>
          <p:nvPr/>
        </p:nvPicPr>
        <p:blipFill>
          <a:blip r:embed="rId4"/>
          <a:stretch>
            <a:fillRect/>
          </a:stretch>
        </p:blipFill>
        <p:spPr>
          <a:xfrm>
            <a:off x="10829653" y="6369735"/>
            <a:ext cx="1254587" cy="3662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3" name="Google Shape;313;p11"/>
          <p:cNvSpPr/>
          <p:nvPr/>
        </p:nvSpPr>
        <p:spPr>
          <a:xfrm>
            <a:off x="0" y="-7"/>
            <a:ext cx="12192000" cy="1399200"/>
          </a:xfrm>
          <a:prstGeom prst="rect">
            <a:avLst/>
          </a:prstGeom>
          <a:solidFill>
            <a:srgbClr val="003580"/>
          </a:solidFill>
          <a:ln>
            <a:noFill/>
          </a:ln>
        </p:spPr>
        <p:txBody>
          <a:bodyPr spcFirstLastPara="1" wrap="square" lIns="91425" tIns="45700" rIns="91425" bIns="45700" anchor="ctr" anchorCtr="0">
            <a:noAutofit/>
          </a:bodyPr>
          <a:lstStyle/>
          <a:p>
            <a:pPr lvl="0" algn="ctr">
              <a:buSzPts val="3200"/>
            </a:pPr>
            <a:r>
              <a:rPr lang="es-ES" sz="4800" b="1" dirty="0">
                <a:solidFill>
                  <a:schemeClr val="lt1"/>
                </a:solidFill>
              </a:rPr>
              <a:t>Fuente de información</a:t>
            </a:r>
            <a:endParaRPr sz="4800" b="1" i="0" u="none" strike="noStrike" cap="none" dirty="0">
              <a:solidFill>
                <a:schemeClr val="lt1"/>
              </a:solidFill>
            </a:endParaRPr>
          </a:p>
        </p:txBody>
      </p:sp>
      <p:pic>
        <p:nvPicPr>
          <p:cNvPr id="9" name="Imagen 8">
            <a:extLst>
              <a:ext uri="{FF2B5EF4-FFF2-40B4-BE49-F238E27FC236}">
                <a16:creationId xmlns:a16="http://schemas.microsoft.com/office/drawing/2014/main" id="{4F4FEB20-20AC-4F81-897B-52AAF6B69034}"/>
              </a:ext>
            </a:extLst>
          </p:cNvPr>
          <p:cNvPicPr>
            <a:picLocks noChangeAspect="1"/>
          </p:cNvPicPr>
          <p:nvPr/>
        </p:nvPicPr>
        <p:blipFill>
          <a:blip r:embed="rId3"/>
          <a:stretch>
            <a:fillRect/>
          </a:stretch>
        </p:blipFill>
        <p:spPr>
          <a:xfrm>
            <a:off x="10829653" y="6369735"/>
            <a:ext cx="1254587" cy="366258"/>
          </a:xfrm>
          <a:prstGeom prst="rect">
            <a:avLst/>
          </a:prstGeom>
        </p:spPr>
      </p:pic>
      <p:pic>
        <p:nvPicPr>
          <p:cNvPr id="3" name="Imagen 2">
            <a:extLst>
              <a:ext uri="{FF2B5EF4-FFF2-40B4-BE49-F238E27FC236}">
                <a16:creationId xmlns:a16="http://schemas.microsoft.com/office/drawing/2014/main" id="{513A0FEA-3AE0-4D5B-B71C-95F55242B1AF}"/>
              </a:ext>
            </a:extLst>
          </p:cNvPr>
          <p:cNvPicPr>
            <a:picLocks noChangeAspect="1"/>
          </p:cNvPicPr>
          <p:nvPr/>
        </p:nvPicPr>
        <p:blipFill>
          <a:blip r:embed="rId4"/>
          <a:stretch>
            <a:fillRect/>
          </a:stretch>
        </p:blipFill>
        <p:spPr>
          <a:xfrm>
            <a:off x="290324" y="1399193"/>
            <a:ext cx="11611352" cy="3866626"/>
          </a:xfrm>
          <a:prstGeom prst="rect">
            <a:avLst/>
          </a:prstGeom>
        </p:spPr>
      </p:pic>
      <p:pic>
        <p:nvPicPr>
          <p:cNvPr id="10" name="Imagen 9">
            <a:extLst>
              <a:ext uri="{FF2B5EF4-FFF2-40B4-BE49-F238E27FC236}">
                <a16:creationId xmlns:a16="http://schemas.microsoft.com/office/drawing/2014/main" id="{C0819B3C-B571-4651-81BF-3763C10C6783}"/>
              </a:ext>
            </a:extLst>
          </p:cNvPr>
          <p:cNvPicPr>
            <a:picLocks noChangeAspect="1"/>
          </p:cNvPicPr>
          <p:nvPr/>
        </p:nvPicPr>
        <p:blipFill>
          <a:blip r:embed="rId5"/>
          <a:stretch>
            <a:fillRect/>
          </a:stretch>
        </p:blipFill>
        <p:spPr>
          <a:xfrm>
            <a:off x="1310185" y="4760839"/>
            <a:ext cx="8516203" cy="2097161"/>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tner Services">
  <a:themeElements>
    <a:clrScheme name="Booking-com RGB">
      <a:dk1>
        <a:srgbClr val="003580"/>
      </a:dk1>
      <a:lt1>
        <a:srgbClr val="FFFFFF"/>
      </a:lt1>
      <a:dk2>
        <a:srgbClr val="003580"/>
      </a:dk2>
      <a:lt2>
        <a:srgbClr val="FFFFFF"/>
      </a:lt2>
      <a:accent1>
        <a:srgbClr val="009FE3"/>
      </a:accent1>
      <a:accent2>
        <a:srgbClr val="FDAD0A"/>
      </a:accent2>
      <a:accent3>
        <a:srgbClr val="697D95"/>
      </a:accent3>
      <a:accent4>
        <a:srgbClr val="D7D7D7"/>
      </a:accent4>
      <a:accent5>
        <a:srgbClr val="E55017"/>
      </a:accent5>
      <a:accent6>
        <a:srgbClr val="6FA51E"/>
      </a:accent6>
      <a:hlink>
        <a:srgbClr val="118CDC"/>
      </a:hlink>
      <a:folHlink>
        <a:srgbClr val="FDAD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2017</TotalTime>
  <Words>1170</Words>
  <Application>Microsoft Office PowerPoint</Application>
  <PresentationFormat>Panorámica</PresentationFormat>
  <Paragraphs>252</Paragraphs>
  <Slides>30</Slides>
  <Notes>30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30</vt:i4>
      </vt:variant>
    </vt:vector>
  </HeadingPairs>
  <TitlesOfParts>
    <vt:vector size="37" baseType="lpstr">
      <vt:lpstr>Calibri</vt:lpstr>
      <vt:lpstr>Century Gothic</vt:lpstr>
      <vt:lpstr>Arial</vt:lpstr>
      <vt:lpstr>Noto Sans Symbols</vt:lpstr>
      <vt:lpstr>Roboto</vt:lpstr>
      <vt:lpstr>Tema de Office</vt:lpstr>
      <vt:lpstr>Partner Services</vt:lpstr>
      <vt:lpstr>Presentación de PowerPoint</vt:lpstr>
      <vt:lpstr>Presentación de PowerPoint</vt:lpstr>
      <vt:lpstr>Presentación de PowerPoint</vt:lpstr>
      <vt:lpstr>Presentación de PowerPoint</vt:lpstr>
      <vt:lpstr>Oportunidad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Krishna Morales</dc:creator>
  <cp:lastModifiedBy>Krishna Morales</cp:lastModifiedBy>
  <cp:revision>53</cp:revision>
  <dcterms:created xsi:type="dcterms:W3CDTF">2020-02-24T19:55:30Z</dcterms:created>
  <dcterms:modified xsi:type="dcterms:W3CDTF">2020-05-31T18:20:32Z</dcterms:modified>
</cp:coreProperties>
</file>